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265" r:id="rId1"/>
    <p:sldMasterId id="2147485833" r:id="rId2"/>
    <p:sldMasterId id="2147486184" r:id="rId3"/>
    <p:sldMasterId id="2147486295" r:id="rId4"/>
    <p:sldMasterId id="2147486307" r:id="rId5"/>
    <p:sldMasterId id="2147486319" r:id="rId6"/>
  </p:sldMasterIdLst>
  <p:notesMasterIdLst>
    <p:notesMasterId r:id="rId54"/>
  </p:notesMasterIdLst>
  <p:handoutMasterIdLst>
    <p:handoutMasterId r:id="rId55"/>
  </p:handoutMasterIdLst>
  <p:sldIdLst>
    <p:sldId id="510" r:id="rId7"/>
    <p:sldId id="511" r:id="rId8"/>
    <p:sldId id="485" r:id="rId9"/>
    <p:sldId id="365" r:id="rId10"/>
    <p:sldId id="543" r:id="rId11"/>
    <p:sldId id="452" r:id="rId12"/>
    <p:sldId id="544" r:id="rId13"/>
    <p:sldId id="508" r:id="rId14"/>
    <p:sldId id="450" r:id="rId15"/>
    <p:sldId id="405" r:id="rId16"/>
    <p:sldId id="515" r:id="rId17"/>
    <p:sldId id="520" r:id="rId18"/>
    <p:sldId id="524" r:id="rId19"/>
    <p:sldId id="526" r:id="rId20"/>
    <p:sldId id="521" r:id="rId21"/>
    <p:sldId id="522" r:id="rId22"/>
    <p:sldId id="387" r:id="rId23"/>
    <p:sldId id="453" r:id="rId24"/>
    <p:sldId id="273" r:id="rId25"/>
    <p:sldId id="419" r:id="rId26"/>
    <p:sldId id="528" r:id="rId27"/>
    <p:sldId id="417" r:id="rId28"/>
    <p:sldId id="420" r:id="rId29"/>
    <p:sldId id="530" r:id="rId30"/>
    <p:sldId id="529" r:id="rId31"/>
    <p:sldId id="451" r:id="rId32"/>
    <p:sldId id="531" r:id="rId33"/>
    <p:sldId id="532" r:id="rId34"/>
    <p:sldId id="534" r:id="rId35"/>
    <p:sldId id="535" r:id="rId36"/>
    <p:sldId id="536" r:id="rId37"/>
    <p:sldId id="487" r:id="rId38"/>
    <p:sldId id="538" r:id="rId39"/>
    <p:sldId id="399" r:id="rId40"/>
    <p:sldId id="541" r:id="rId41"/>
    <p:sldId id="542" r:id="rId42"/>
    <p:sldId id="539" r:id="rId43"/>
    <p:sldId id="540" r:id="rId44"/>
    <p:sldId id="299" r:id="rId45"/>
    <p:sldId id="306" r:id="rId46"/>
    <p:sldId id="304" r:id="rId47"/>
    <p:sldId id="308" r:id="rId48"/>
    <p:sldId id="303" r:id="rId49"/>
    <p:sldId id="305" r:id="rId50"/>
    <p:sldId id="302" r:id="rId51"/>
    <p:sldId id="518" r:id="rId52"/>
    <p:sldId id="612" r:id="rId5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Bookman Old Style" panose="020506040505050202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Bookman Old Style" panose="020506040505050202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Bookman Old Style" panose="020506040505050202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Bookman Old Style" panose="020506040505050202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Bookman Old Style" panose="02050604050505020204" pitchFamily="18"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Bookman Old Style" panose="02050604050505020204" pitchFamily="18"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Bookman Old Style" panose="02050604050505020204" pitchFamily="18"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Bookman Old Style" panose="02050604050505020204" pitchFamily="18"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Bookman Old Style" panose="020506040505050202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09"/>
    <p:restoredTop sz="94555"/>
  </p:normalViewPr>
  <p:slideViewPr>
    <p:cSldViewPr>
      <p:cViewPr varScale="1">
        <p:scale>
          <a:sx n="81" d="100"/>
          <a:sy n="81" d="100"/>
        </p:scale>
        <p:origin x="216" y="72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32"/>
    </p:cViewPr>
  </p:sorterViewPr>
  <p:notesViewPr>
    <p:cSldViewPr>
      <p:cViewPr varScale="1">
        <p:scale>
          <a:sx n="63" d="100"/>
          <a:sy n="63" d="100"/>
        </p:scale>
        <p:origin x="3134"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handoutMaster" Target="handoutMasters/handoutMaster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9BD08150-8CF6-804F-9FCD-A626C71F45F9}"/>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charset="0"/>
                <a:ea typeface="+mn-ea"/>
                <a:cs typeface="+mn-cs"/>
              </a:defRPr>
            </a:lvl1pPr>
          </a:lstStyle>
          <a:p>
            <a:pPr>
              <a:defRPr/>
            </a:pPr>
            <a:endParaRPr lang="en-US"/>
          </a:p>
        </p:txBody>
      </p:sp>
      <p:sp>
        <p:nvSpPr>
          <p:cNvPr id="156675" name="Rectangle 3">
            <a:extLst>
              <a:ext uri="{FF2B5EF4-FFF2-40B4-BE49-F238E27FC236}">
                <a16:creationId xmlns:a16="http://schemas.microsoft.com/office/drawing/2014/main" id="{8E1F3CB6-2AF6-BB43-B603-6FDA50BBC1AF}"/>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charset="0"/>
                <a:ea typeface="+mn-ea"/>
                <a:cs typeface="+mn-cs"/>
              </a:defRPr>
            </a:lvl1pPr>
          </a:lstStyle>
          <a:p>
            <a:pPr>
              <a:defRPr/>
            </a:pPr>
            <a:endParaRPr lang="en-US"/>
          </a:p>
        </p:txBody>
      </p:sp>
      <p:sp>
        <p:nvSpPr>
          <p:cNvPr id="156676" name="Rectangle 4">
            <a:extLst>
              <a:ext uri="{FF2B5EF4-FFF2-40B4-BE49-F238E27FC236}">
                <a16:creationId xmlns:a16="http://schemas.microsoft.com/office/drawing/2014/main" id="{6B0BF45F-C874-7E46-B7D4-855F3BA0982D}"/>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charset="0"/>
                <a:ea typeface="+mn-ea"/>
                <a:cs typeface="+mn-cs"/>
              </a:defRPr>
            </a:lvl1pPr>
          </a:lstStyle>
          <a:p>
            <a:pPr>
              <a:defRPr/>
            </a:pPr>
            <a:endParaRPr lang="en-US"/>
          </a:p>
        </p:txBody>
      </p:sp>
      <p:sp>
        <p:nvSpPr>
          <p:cNvPr id="156677" name="Rectangle 5">
            <a:extLst>
              <a:ext uri="{FF2B5EF4-FFF2-40B4-BE49-F238E27FC236}">
                <a16:creationId xmlns:a16="http://schemas.microsoft.com/office/drawing/2014/main" id="{DB9CC44A-D296-F54C-9DB5-88CDD4C3B955}"/>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anose="02020603050405020304" pitchFamily="18" charset="0"/>
              </a:defRPr>
            </a:lvl1pPr>
          </a:lstStyle>
          <a:p>
            <a:pPr>
              <a:defRPr/>
            </a:pPr>
            <a:fld id="{591F4018-0C55-DB4A-AD27-9DAABC67867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A3933995-1508-AD4F-BEFF-BC94C6261F54}"/>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charset="0"/>
                <a:ea typeface="+mn-ea"/>
                <a:cs typeface="+mn-cs"/>
              </a:defRPr>
            </a:lvl1pPr>
          </a:lstStyle>
          <a:p>
            <a:pPr>
              <a:defRPr/>
            </a:pPr>
            <a:endParaRPr lang="en-US"/>
          </a:p>
        </p:txBody>
      </p:sp>
      <p:sp>
        <p:nvSpPr>
          <p:cNvPr id="99331" name="Rectangle 3">
            <a:extLst>
              <a:ext uri="{FF2B5EF4-FFF2-40B4-BE49-F238E27FC236}">
                <a16:creationId xmlns:a16="http://schemas.microsoft.com/office/drawing/2014/main" id="{0D4CDEAF-0E4D-B548-9AF8-5F1D8BD19B48}"/>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charset="0"/>
                <a:ea typeface="+mn-ea"/>
                <a:cs typeface="+mn-cs"/>
              </a:defRPr>
            </a:lvl1pPr>
          </a:lstStyle>
          <a:p>
            <a:pPr>
              <a:defRPr/>
            </a:pPr>
            <a:endParaRPr lang="en-US"/>
          </a:p>
        </p:txBody>
      </p:sp>
      <p:sp>
        <p:nvSpPr>
          <p:cNvPr id="63492" name="Rectangle 4">
            <a:extLst>
              <a:ext uri="{FF2B5EF4-FFF2-40B4-BE49-F238E27FC236}">
                <a16:creationId xmlns:a16="http://schemas.microsoft.com/office/drawing/2014/main" id="{C8E82400-9AAF-7548-9823-309D0CEF5C42}"/>
              </a:ext>
            </a:extLst>
          </p:cNvPr>
          <p:cNvSpPr>
            <a:spLocks noRo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3" name="Rectangle 5">
            <a:extLst>
              <a:ext uri="{FF2B5EF4-FFF2-40B4-BE49-F238E27FC236}">
                <a16:creationId xmlns:a16="http://schemas.microsoft.com/office/drawing/2014/main" id="{9D788760-3499-E24C-9148-13A5E434DD53}"/>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9334" name="Rectangle 6">
            <a:extLst>
              <a:ext uri="{FF2B5EF4-FFF2-40B4-BE49-F238E27FC236}">
                <a16:creationId xmlns:a16="http://schemas.microsoft.com/office/drawing/2014/main" id="{836671FA-3BE8-E741-8FE8-CD5817BDA9F0}"/>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charset="0"/>
                <a:ea typeface="+mn-ea"/>
                <a:cs typeface="+mn-cs"/>
              </a:defRPr>
            </a:lvl1pPr>
          </a:lstStyle>
          <a:p>
            <a:pPr>
              <a:defRPr/>
            </a:pPr>
            <a:endParaRPr lang="en-US"/>
          </a:p>
        </p:txBody>
      </p:sp>
      <p:sp>
        <p:nvSpPr>
          <p:cNvPr id="99335" name="Rectangle 7">
            <a:extLst>
              <a:ext uri="{FF2B5EF4-FFF2-40B4-BE49-F238E27FC236}">
                <a16:creationId xmlns:a16="http://schemas.microsoft.com/office/drawing/2014/main" id="{4455430E-AB9C-9D42-A669-48415F23A291}"/>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anose="02020603050405020304" pitchFamily="18" charset="0"/>
              </a:defRPr>
            </a:lvl1pPr>
          </a:lstStyle>
          <a:p>
            <a:pPr>
              <a:defRPr/>
            </a:pPr>
            <a:fld id="{5C707D67-CF9B-4944-A1B1-3D18A36AECA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65" charset="0"/>
        <a:ea typeface="ＭＳ Ｐゴシック" charset="-128"/>
        <a:cs typeface="ＭＳ Ｐゴシック" charset="-128"/>
      </a:defRPr>
    </a:lvl1pPr>
    <a:lvl2pPr marL="457200" algn="l" rtl="0" eaLnBrk="0" fontAlgn="base" hangingPunct="0">
      <a:spcBef>
        <a:spcPct val="30000"/>
      </a:spcBef>
      <a:spcAft>
        <a:spcPct val="0"/>
      </a:spcAft>
      <a:defRPr kumimoji="1" sz="1200" kern="1200">
        <a:solidFill>
          <a:schemeClr val="tx1"/>
        </a:solidFill>
        <a:latin typeface="Times New Roman"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72550EFC-4974-8F48-9BC3-776B8F22C7FB}"/>
              </a:ext>
            </a:extLst>
          </p:cNvPr>
          <p:cNvSpPr>
            <a:spLocks noGrp="1" noRot="1" noChangeAspect="1" noChangeArrowheads="1" noTextEdit="1"/>
          </p:cNvSpPr>
          <p:nvPr>
            <p:ph type="sldImg"/>
          </p:nvPr>
        </p:nvSpPr>
        <p:spPr>
          <a:ln/>
        </p:spPr>
      </p:sp>
      <p:sp>
        <p:nvSpPr>
          <p:cNvPr id="68610" name="Notes Placeholder 2">
            <a:extLst>
              <a:ext uri="{FF2B5EF4-FFF2-40B4-BE49-F238E27FC236}">
                <a16:creationId xmlns:a16="http://schemas.microsoft.com/office/drawing/2014/main" id="{B702B0EA-D8FF-DD46-AB08-73DE38BFA5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Calibri" panose="020F0502020204030204" pitchFamily="34" charset="0"/>
              <a:ea typeface="ＭＳ Ｐゴシック" panose="020B0600070205080204" pitchFamily="34" charset="-128"/>
            </a:endParaRPr>
          </a:p>
        </p:txBody>
      </p:sp>
      <p:sp>
        <p:nvSpPr>
          <p:cNvPr id="68611" name="Slide Number Placeholder 3">
            <a:extLst>
              <a:ext uri="{FF2B5EF4-FFF2-40B4-BE49-F238E27FC236}">
                <a16:creationId xmlns:a16="http://schemas.microsoft.com/office/drawing/2014/main" id="{70C5B6B7-9622-A44A-A403-8A33F91499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Bookman Old Style" panose="02050604050505020204" pitchFamily="18" charset="0"/>
                <a:ea typeface="ＭＳ Ｐゴシック" panose="020B0600070205080204" pitchFamily="34" charset="-128"/>
              </a:defRPr>
            </a:lvl1pPr>
            <a:lvl2pPr marL="742950" indent="-285750">
              <a:defRPr>
                <a:solidFill>
                  <a:schemeClr val="tx1"/>
                </a:solidFill>
                <a:latin typeface="Bookman Old Style" panose="02050604050505020204" pitchFamily="18" charset="0"/>
                <a:ea typeface="ＭＳ Ｐゴシック" panose="020B0600070205080204" pitchFamily="34" charset="-128"/>
              </a:defRPr>
            </a:lvl2pPr>
            <a:lvl3pPr marL="1143000" indent="-228600">
              <a:defRPr>
                <a:solidFill>
                  <a:schemeClr val="tx1"/>
                </a:solidFill>
                <a:latin typeface="Bookman Old Style" panose="02050604050505020204" pitchFamily="18" charset="0"/>
                <a:ea typeface="ＭＳ Ｐゴシック" panose="020B0600070205080204" pitchFamily="34" charset="-128"/>
              </a:defRPr>
            </a:lvl3pPr>
            <a:lvl4pPr marL="1600200" indent="-228600">
              <a:defRPr>
                <a:solidFill>
                  <a:schemeClr val="tx1"/>
                </a:solidFill>
                <a:latin typeface="Bookman Old Style" panose="02050604050505020204" pitchFamily="18" charset="0"/>
                <a:ea typeface="ＭＳ Ｐゴシック" panose="020B0600070205080204" pitchFamily="34" charset="-128"/>
              </a:defRPr>
            </a:lvl4pPr>
            <a:lvl5pPr marL="2057400" indent="-228600">
              <a:defRPr>
                <a:solidFill>
                  <a:schemeClr val="tx1"/>
                </a:solidFill>
                <a:latin typeface="Bookman Old Style" panose="02050604050505020204" pitchFamily="18"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9pPr>
          </a:lstStyle>
          <a:p>
            <a:fld id="{0C4DDE9C-C0EE-F743-9011-34EB7D4EACE0}" type="slidenum">
              <a:rPr lang="en-US" altLang="en-US" smtClean="0">
                <a:solidFill>
                  <a:srgbClr val="000000"/>
                </a:solidFill>
                <a:latin typeface="Arial" panose="020B0604020202020204" pitchFamily="34" charset="0"/>
              </a:rPr>
              <a:pPr/>
              <a:t>3</a:t>
            </a:fld>
            <a:endParaRPr lang="en-US" altLang="en-US">
              <a:solidFill>
                <a:srgbClr val="000000"/>
              </a:solidFill>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a:extLst>
              <a:ext uri="{FF2B5EF4-FFF2-40B4-BE49-F238E27FC236}">
                <a16:creationId xmlns:a16="http://schemas.microsoft.com/office/drawing/2014/main" id="{1E1990F4-3C82-D549-8CD4-BD17A25C44AA}"/>
              </a:ext>
            </a:extLst>
          </p:cNvPr>
          <p:cNvSpPr>
            <a:spLocks noGrp="1" noRot="1" noChangeAspect="1" noChangeArrowheads="1" noTextEdit="1"/>
          </p:cNvSpPr>
          <p:nvPr>
            <p:ph type="sldImg"/>
          </p:nvPr>
        </p:nvSpPr>
        <p:spPr>
          <a:ln/>
        </p:spPr>
      </p:sp>
      <p:sp>
        <p:nvSpPr>
          <p:cNvPr id="89090" name="Notes Placeholder 2">
            <a:extLst>
              <a:ext uri="{FF2B5EF4-FFF2-40B4-BE49-F238E27FC236}">
                <a16:creationId xmlns:a16="http://schemas.microsoft.com/office/drawing/2014/main" id="{03987BED-B28F-0447-9617-1FF78394EE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endParaRPr lang="en-US" altLang="en-US" sz="1100">
              <a:latin typeface="Times New Roman" panose="02020603050405020304" pitchFamily="18" charset="0"/>
              <a:ea typeface="ＭＳ Ｐゴシック" panose="020B0600070205080204" pitchFamily="34" charset="-128"/>
            </a:endParaRPr>
          </a:p>
          <a:p>
            <a:pPr>
              <a:lnSpc>
                <a:spcPct val="90000"/>
              </a:lnSpc>
            </a:pPr>
            <a:endParaRPr lang="en-US" altLang="en-US" sz="1100">
              <a:latin typeface="Times New Roman" panose="02020603050405020304" pitchFamily="18" charset="0"/>
              <a:ea typeface="ＭＳ Ｐゴシック" panose="020B0600070205080204" pitchFamily="34" charset="-128"/>
            </a:endParaRPr>
          </a:p>
        </p:txBody>
      </p:sp>
      <p:sp>
        <p:nvSpPr>
          <p:cNvPr id="89091" name="Slide Number Placeholder 3">
            <a:extLst>
              <a:ext uri="{FF2B5EF4-FFF2-40B4-BE49-F238E27FC236}">
                <a16:creationId xmlns:a16="http://schemas.microsoft.com/office/drawing/2014/main" id="{42FAAA34-52BC-1C4B-8212-18EBEC385F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Bookman Old Style" panose="02050604050505020204" pitchFamily="18" charset="0"/>
                <a:ea typeface="ＭＳ Ｐゴシック" panose="020B0600070205080204" pitchFamily="34" charset="-128"/>
              </a:defRPr>
            </a:lvl1pPr>
            <a:lvl2pPr marL="742950" indent="-285750">
              <a:defRPr>
                <a:solidFill>
                  <a:schemeClr val="tx1"/>
                </a:solidFill>
                <a:latin typeface="Bookman Old Style" panose="02050604050505020204" pitchFamily="18" charset="0"/>
                <a:ea typeface="ＭＳ Ｐゴシック" panose="020B0600070205080204" pitchFamily="34" charset="-128"/>
              </a:defRPr>
            </a:lvl2pPr>
            <a:lvl3pPr marL="1143000" indent="-228600">
              <a:defRPr>
                <a:solidFill>
                  <a:schemeClr val="tx1"/>
                </a:solidFill>
                <a:latin typeface="Bookman Old Style" panose="02050604050505020204" pitchFamily="18" charset="0"/>
                <a:ea typeface="ＭＳ Ｐゴシック" panose="020B0600070205080204" pitchFamily="34" charset="-128"/>
              </a:defRPr>
            </a:lvl3pPr>
            <a:lvl4pPr marL="1600200" indent="-228600">
              <a:defRPr>
                <a:solidFill>
                  <a:schemeClr val="tx1"/>
                </a:solidFill>
                <a:latin typeface="Bookman Old Style" panose="02050604050505020204" pitchFamily="18" charset="0"/>
                <a:ea typeface="ＭＳ Ｐゴシック" panose="020B0600070205080204" pitchFamily="34" charset="-128"/>
              </a:defRPr>
            </a:lvl4pPr>
            <a:lvl5pPr marL="2057400" indent="-228600">
              <a:defRPr>
                <a:solidFill>
                  <a:schemeClr val="tx1"/>
                </a:solidFill>
                <a:latin typeface="Bookman Old Style" panose="02050604050505020204" pitchFamily="18"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9pPr>
          </a:lstStyle>
          <a:p>
            <a:fld id="{6188A02C-0E83-C640-AEBE-B23E53763D15}" type="slidenum">
              <a:rPr lang="en-US" altLang="en-US" smtClean="0">
                <a:latin typeface="Arial" panose="020B0604020202020204" pitchFamily="34" charset="0"/>
              </a:rPr>
              <a:pPr/>
              <a:t>22</a:t>
            </a:fld>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a:extLst>
              <a:ext uri="{FF2B5EF4-FFF2-40B4-BE49-F238E27FC236}">
                <a16:creationId xmlns:a16="http://schemas.microsoft.com/office/drawing/2014/main" id="{3C77D295-8853-DD42-9CD8-AA8A2D81DCC4}"/>
              </a:ext>
            </a:extLst>
          </p:cNvPr>
          <p:cNvSpPr>
            <a:spLocks noGrp="1" noRot="1" noChangeAspect="1" noChangeArrowheads="1" noTextEdit="1"/>
          </p:cNvSpPr>
          <p:nvPr>
            <p:ph type="sldImg"/>
          </p:nvPr>
        </p:nvSpPr>
        <p:spPr>
          <a:ln/>
        </p:spPr>
      </p:sp>
      <p:sp>
        <p:nvSpPr>
          <p:cNvPr id="95234" name="Notes Placeholder 2">
            <a:extLst>
              <a:ext uri="{FF2B5EF4-FFF2-40B4-BE49-F238E27FC236}">
                <a16:creationId xmlns:a16="http://schemas.microsoft.com/office/drawing/2014/main" id="{78957554-12AA-F645-B525-61C57C9633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BED File!!</a:t>
            </a:r>
          </a:p>
        </p:txBody>
      </p:sp>
      <p:sp>
        <p:nvSpPr>
          <p:cNvPr id="95235" name="Slide Number Placeholder 3">
            <a:extLst>
              <a:ext uri="{FF2B5EF4-FFF2-40B4-BE49-F238E27FC236}">
                <a16:creationId xmlns:a16="http://schemas.microsoft.com/office/drawing/2014/main" id="{3C71A866-622A-D44E-90A9-BE68C285DA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Bookman Old Style" panose="02050604050505020204" pitchFamily="18" charset="0"/>
                <a:ea typeface="ＭＳ Ｐゴシック" panose="020B0600070205080204" pitchFamily="34" charset="-128"/>
              </a:defRPr>
            </a:lvl1pPr>
            <a:lvl2pPr marL="742950" indent="-285750">
              <a:defRPr>
                <a:solidFill>
                  <a:schemeClr val="tx1"/>
                </a:solidFill>
                <a:latin typeface="Bookman Old Style" panose="02050604050505020204" pitchFamily="18" charset="0"/>
                <a:ea typeface="ＭＳ Ｐゴシック" panose="020B0600070205080204" pitchFamily="34" charset="-128"/>
              </a:defRPr>
            </a:lvl2pPr>
            <a:lvl3pPr marL="1143000" indent="-228600">
              <a:defRPr>
                <a:solidFill>
                  <a:schemeClr val="tx1"/>
                </a:solidFill>
                <a:latin typeface="Bookman Old Style" panose="02050604050505020204" pitchFamily="18" charset="0"/>
                <a:ea typeface="ＭＳ Ｐゴシック" panose="020B0600070205080204" pitchFamily="34" charset="-128"/>
              </a:defRPr>
            </a:lvl3pPr>
            <a:lvl4pPr marL="1600200" indent="-228600">
              <a:defRPr>
                <a:solidFill>
                  <a:schemeClr val="tx1"/>
                </a:solidFill>
                <a:latin typeface="Bookman Old Style" panose="02050604050505020204" pitchFamily="18" charset="0"/>
                <a:ea typeface="ＭＳ Ｐゴシック" panose="020B0600070205080204" pitchFamily="34" charset="-128"/>
              </a:defRPr>
            </a:lvl4pPr>
            <a:lvl5pPr marL="2057400" indent="-228600">
              <a:defRPr>
                <a:solidFill>
                  <a:schemeClr val="tx1"/>
                </a:solidFill>
                <a:latin typeface="Bookman Old Style" panose="02050604050505020204" pitchFamily="18"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9pPr>
          </a:lstStyle>
          <a:p>
            <a:fld id="{7A0B89E2-B488-9C49-BFE5-3EE631EF8FB6}" type="slidenum">
              <a:rPr lang="en-US" altLang="en-US" smtClean="0">
                <a:solidFill>
                  <a:srgbClr val="000000"/>
                </a:solidFill>
                <a:latin typeface="Times New Roman" panose="02020603050405020304" pitchFamily="18" charset="0"/>
              </a:rPr>
              <a:pPr/>
              <a:t>27</a:t>
            </a:fld>
            <a:endParaRPr lang="en-US" altLang="en-US">
              <a:solidFill>
                <a:srgbClr val="000000"/>
              </a:solidFill>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6" descr="Butterfly gust_sm.jpg">
            <a:extLst>
              <a:ext uri="{FF2B5EF4-FFF2-40B4-BE49-F238E27FC236}">
                <a16:creationId xmlns:a16="http://schemas.microsoft.com/office/drawing/2014/main" id="{B1B63B28-1C2B-C347-A7DE-1B42943DD0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19888" y="433388"/>
            <a:ext cx="45593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NC logo_horizontal_12.18.14.jpg">
            <a:extLst>
              <a:ext uri="{FF2B5EF4-FFF2-40B4-BE49-F238E27FC236}">
                <a16:creationId xmlns:a16="http://schemas.microsoft.com/office/drawing/2014/main" id="{8D8D26E4-1E93-9A4F-AAA8-40C8D912C31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2038" y="5553075"/>
            <a:ext cx="4602162"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a:extLst>
              <a:ext uri="{FF2B5EF4-FFF2-40B4-BE49-F238E27FC236}">
                <a16:creationId xmlns:a16="http://schemas.microsoft.com/office/drawing/2014/main" id="{C84D40BF-E08E-4040-AC19-20440A9C951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742113" y="5891213"/>
            <a:ext cx="45370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56659" y="1055077"/>
            <a:ext cx="5764116" cy="2804274"/>
          </a:xfrm>
        </p:spPr>
        <p:txBody>
          <a:bodyPr/>
          <a:lstStyle>
            <a:lvl1pPr>
              <a:defRPr>
                <a:latin typeface="Calibri" panose="020F0502020204030204" pitchFamily="34" charset="0"/>
              </a:defRPr>
            </a:lvl1pPr>
          </a:lstStyle>
          <a:p>
            <a:r>
              <a:rPr lang="en-US"/>
              <a:t>Click to edit Master title style</a:t>
            </a:r>
            <a:endParaRPr lang="en-US" dirty="0"/>
          </a:p>
        </p:txBody>
      </p:sp>
      <p:sp>
        <p:nvSpPr>
          <p:cNvPr id="6" name="Date Placeholder 3">
            <a:extLst>
              <a:ext uri="{FF2B5EF4-FFF2-40B4-BE49-F238E27FC236}">
                <a16:creationId xmlns:a16="http://schemas.microsoft.com/office/drawing/2014/main" id="{09304D28-D8F2-0640-A1C7-94A1DF1579C9}"/>
              </a:ext>
            </a:extLst>
          </p:cNvPr>
          <p:cNvSpPr>
            <a:spLocks noGrp="1"/>
          </p:cNvSpPr>
          <p:nvPr>
            <p:ph type="dt" sz="half" idx="10"/>
          </p:nvPr>
        </p:nvSpPr>
        <p:spPr/>
        <p:txBody>
          <a:bodyPr/>
          <a:lstStyle>
            <a:lvl1pPr defTabSz="914400" eaLnBrk="0" hangingPunct="0">
              <a:defRPr/>
            </a:lvl1pPr>
          </a:lstStyle>
          <a:p>
            <a:pPr>
              <a:defRPr/>
            </a:pPr>
            <a:fld id="{E374A157-2CFC-4640-8107-A0C390783E60}" type="datetimeFigureOut">
              <a:rPr lang="en-US" altLang="en-US"/>
              <a:pPr>
                <a:defRPr/>
              </a:pPr>
              <a:t>11/6/22</a:t>
            </a:fld>
            <a:endParaRPr lang="en-US" altLang="en-US"/>
          </a:p>
        </p:txBody>
      </p:sp>
      <p:sp>
        <p:nvSpPr>
          <p:cNvPr id="7" name="Footer Placeholder 4">
            <a:extLst>
              <a:ext uri="{FF2B5EF4-FFF2-40B4-BE49-F238E27FC236}">
                <a16:creationId xmlns:a16="http://schemas.microsoft.com/office/drawing/2014/main" id="{1A05A79C-262D-E340-A1DA-E8D884B0B5C2}"/>
              </a:ext>
            </a:extLst>
          </p:cNvPr>
          <p:cNvSpPr>
            <a:spLocks noGrp="1"/>
          </p:cNvSpPr>
          <p:nvPr>
            <p:ph type="ftr" sz="quarter" idx="11"/>
          </p:nvPr>
        </p:nvSpPr>
        <p:spPr/>
        <p:txBody>
          <a:bodyPr/>
          <a:lstStyle>
            <a:lvl1pPr defTabSz="914400" eaLnBrk="0" fontAlgn="base" hangingPunct="0">
              <a:spcBef>
                <a:spcPct val="0"/>
              </a:spcBef>
              <a:spcAft>
                <a:spcPct val="0"/>
              </a:spcAft>
              <a:defRPr>
                <a:latin typeface="Calibri" panose="020F0502020204030204" pitchFamily="34" charset="0"/>
                <a:ea typeface="ＭＳ Ｐゴシック" charset="0"/>
                <a:cs typeface="ＭＳ Ｐゴシック" charset="0"/>
              </a:defRPr>
            </a:lvl1pPr>
          </a:lstStyle>
          <a:p>
            <a:pPr>
              <a:defRPr/>
            </a:pPr>
            <a:endParaRPr lang="en-US"/>
          </a:p>
        </p:txBody>
      </p:sp>
      <p:sp>
        <p:nvSpPr>
          <p:cNvPr id="8" name="Slide Number Placeholder 5">
            <a:extLst>
              <a:ext uri="{FF2B5EF4-FFF2-40B4-BE49-F238E27FC236}">
                <a16:creationId xmlns:a16="http://schemas.microsoft.com/office/drawing/2014/main" id="{178F86C0-83CB-A643-9273-00E2D7B866A6}"/>
              </a:ext>
            </a:extLst>
          </p:cNvPr>
          <p:cNvSpPr>
            <a:spLocks noGrp="1"/>
          </p:cNvSpPr>
          <p:nvPr>
            <p:ph type="sldNum" sz="quarter" idx="12"/>
          </p:nvPr>
        </p:nvSpPr>
        <p:spPr/>
        <p:txBody>
          <a:bodyPr/>
          <a:lstStyle>
            <a:lvl1pPr defTabSz="914400" eaLnBrk="0" hangingPunct="0">
              <a:defRPr/>
            </a:lvl1pPr>
          </a:lstStyle>
          <a:p>
            <a:pPr>
              <a:defRPr/>
            </a:pPr>
            <a:fld id="{B3CA0847-53C3-8F4B-9EBB-8D372E74C940}" type="slidenum">
              <a:rPr lang="en-US" altLang="en-US"/>
              <a:pPr>
                <a:defRPr/>
              </a:pPr>
              <a:t>‹#›</a:t>
            </a:fld>
            <a:endParaRPr lang="en-US" altLang="en-US"/>
          </a:p>
        </p:txBody>
      </p:sp>
    </p:spTree>
    <p:extLst>
      <p:ext uri="{BB962C8B-B14F-4D97-AF65-F5344CB8AC3E}">
        <p14:creationId xmlns:p14="http://schemas.microsoft.com/office/powerpoint/2010/main" val="3951920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0A67492E-1F0F-1F4E-9EBF-60D66E448299}"/>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153761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F28709-692D-FE48-9481-EF55B2F21612}"/>
              </a:ext>
            </a:extLst>
          </p:cNvPr>
          <p:cNvSpPr>
            <a:spLocks noGrp="1"/>
          </p:cNvSpPr>
          <p:nvPr>
            <p:ph type="dt" sz="half" idx="10"/>
          </p:nvPr>
        </p:nvSpPr>
        <p:spPr/>
        <p:txBody>
          <a:bodyPr/>
          <a:lstStyle>
            <a:lvl1pPr>
              <a:defRPr/>
            </a:lvl1pPr>
          </a:lstStyle>
          <a:p>
            <a:pPr>
              <a:defRPr/>
            </a:pPr>
            <a:fld id="{F3BD4884-4D1C-E645-B1DF-074D2F75BD9A}" type="datetimeFigureOut">
              <a:rPr lang="en-US"/>
              <a:pPr>
                <a:defRPr/>
              </a:pPr>
              <a:t>11/6/22</a:t>
            </a:fld>
            <a:endParaRPr lang="en-US"/>
          </a:p>
        </p:txBody>
      </p:sp>
      <p:sp>
        <p:nvSpPr>
          <p:cNvPr id="5" name="Footer Placeholder 4">
            <a:extLst>
              <a:ext uri="{FF2B5EF4-FFF2-40B4-BE49-F238E27FC236}">
                <a16:creationId xmlns:a16="http://schemas.microsoft.com/office/drawing/2014/main" id="{7AA164D0-364D-674E-AB9E-DF2F2D61167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A92251B-FA3A-5D4E-B664-138C0BA873A7}"/>
              </a:ext>
            </a:extLst>
          </p:cNvPr>
          <p:cNvSpPr>
            <a:spLocks noGrp="1"/>
          </p:cNvSpPr>
          <p:nvPr>
            <p:ph type="sldNum" sz="quarter" idx="12"/>
          </p:nvPr>
        </p:nvSpPr>
        <p:spPr/>
        <p:txBody>
          <a:bodyPr/>
          <a:lstStyle>
            <a:lvl1pPr>
              <a:defRPr/>
            </a:lvl1pPr>
          </a:lstStyle>
          <a:p>
            <a:pPr>
              <a:defRPr/>
            </a:pPr>
            <a:fld id="{05A57CA2-832D-204F-8A4E-101895C33533}" type="slidenum">
              <a:rPr lang="en-US" altLang="en-US"/>
              <a:pPr>
                <a:defRPr/>
              </a:pPr>
              <a:t>‹#›</a:t>
            </a:fld>
            <a:endParaRPr lang="en-US" altLang="en-US"/>
          </a:p>
        </p:txBody>
      </p:sp>
    </p:spTree>
    <p:extLst>
      <p:ext uri="{BB962C8B-B14F-4D97-AF65-F5344CB8AC3E}">
        <p14:creationId xmlns:p14="http://schemas.microsoft.com/office/powerpoint/2010/main" val="612387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CA9317-D240-4A43-B13A-097C1EB28D4F}"/>
              </a:ext>
            </a:extLst>
          </p:cNvPr>
          <p:cNvSpPr>
            <a:spLocks noGrp="1"/>
          </p:cNvSpPr>
          <p:nvPr>
            <p:ph type="dt" sz="half" idx="10"/>
          </p:nvPr>
        </p:nvSpPr>
        <p:spPr/>
        <p:txBody>
          <a:bodyPr/>
          <a:lstStyle>
            <a:lvl1pPr>
              <a:defRPr/>
            </a:lvl1pPr>
          </a:lstStyle>
          <a:p>
            <a:pPr>
              <a:defRPr/>
            </a:pPr>
            <a:fld id="{C5E33186-8F1B-834D-B025-EA8897AD28AE}" type="datetimeFigureOut">
              <a:rPr lang="en-US"/>
              <a:pPr>
                <a:defRPr/>
              </a:pPr>
              <a:t>11/6/22</a:t>
            </a:fld>
            <a:endParaRPr lang="en-US"/>
          </a:p>
        </p:txBody>
      </p:sp>
      <p:sp>
        <p:nvSpPr>
          <p:cNvPr id="5" name="Footer Placeholder 4">
            <a:extLst>
              <a:ext uri="{FF2B5EF4-FFF2-40B4-BE49-F238E27FC236}">
                <a16:creationId xmlns:a16="http://schemas.microsoft.com/office/drawing/2014/main" id="{8A64DFCC-C4DF-B246-8E2A-28536114A06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62A8F98-F5E9-A049-8743-952D5F04277D}"/>
              </a:ext>
            </a:extLst>
          </p:cNvPr>
          <p:cNvSpPr>
            <a:spLocks noGrp="1"/>
          </p:cNvSpPr>
          <p:nvPr>
            <p:ph type="sldNum" sz="quarter" idx="12"/>
          </p:nvPr>
        </p:nvSpPr>
        <p:spPr/>
        <p:txBody>
          <a:bodyPr/>
          <a:lstStyle>
            <a:lvl1pPr>
              <a:defRPr/>
            </a:lvl1pPr>
          </a:lstStyle>
          <a:p>
            <a:pPr>
              <a:defRPr/>
            </a:pPr>
            <a:fld id="{354210F7-CB89-FA4E-9A08-AA943F033127}" type="slidenum">
              <a:rPr lang="en-US" altLang="en-US"/>
              <a:pPr>
                <a:defRPr/>
              </a:pPr>
              <a:t>‹#›</a:t>
            </a:fld>
            <a:endParaRPr lang="en-US" altLang="en-US"/>
          </a:p>
        </p:txBody>
      </p:sp>
    </p:spTree>
    <p:extLst>
      <p:ext uri="{BB962C8B-B14F-4D97-AF65-F5344CB8AC3E}">
        <p14:creationId xmlns:p14="http://schemas.microsoft.com/office/powerpoint/2010/main" val="16751425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71C00B-851D-4949-B684-54FD2388A55B}"/>
              </a:ext>
            </a:extLst>
          </p:cNvPr>
          <p:cNvSpPr>
            <a:spLocks noGrp="1"/>
          </p:cNvSpPr>
          <p:nvPr>
            <p:ph type="dt" sz="half" idx="10"/>
          </p:nvPr>
        </p:nvSpPr>
        <p:spPr/>
        <p:txBody>
          <a:bodyPr/>
          <a:lstStyle>
            <a:lvl1pPr>
              <a:defRPr/>
            </a:lvl1pPr>
          </a:lstStyle>
          <a:p>
            <a:pPr>
              <a:defRPr/>
            </a:pPr>
            <a:fld id="{E3C2FC6E-DD3F-5D48-A7E4-950E45D356F6}" type="datetimeFigureOut">
              <a:rPr lang="en-US"/>
              <a:pPr>
                <a:defRPr/>
              </a:pPr>
              <a:t>11/6/22</a:t>
            </a:fld>
            <a:endParaRPr lang="en-US"/>
          </a:p>
        </p:txBody>
      </p:sp>
      <p:sp>
        <p:nvSpPr>
          <p:cNvPr id="5" name="Footer Placeholder 4">
            <a:extLst>
              <a:ext uri="{FF2B5EF4-FFF2-40B4-BE49-F238E27FC236}">
                <a16:creationId xmlns:a16="http://schemas.microsoft.com/office/drawing/2014/main" id="{5C73A6D0-F313-5B4F-B35E-EBED5763C33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DC3500A-07AE-EA49-BFA7-284105464969}"/>
              </a:ext>
            </a:extLst>
          </p:cNvPr>
          <p:cNvSpPr>
            <a:spLocks noGrp="1"/>
          </p:cNvSpPr>
          <p:nvPr>
            <p:ph type="sldNum" sz="quarter" idx="12"/>
          </p:nvPr>
        </p:nvSpPr>
        <p:spPr/>
        <p:txBody>
          <a:bodyPr/>
          <a:lstStyle>
            <a:lvl1pPr>
              <a:defRPr/>
            </a:lvl1pPr>
          </a:lstStyle>
          <a:p>
            <a:pPr>
              <a:defRPr/>
            </a:pPr>
            <a:fld id="{F7977E07-3567-E04F-97F0-2C85D2BAB269}" type="slidenum">
              <a:rPr lang="en-US" altLang="en-US"/>
              <a:pPr>
                <a:defRPr/>
              </a:pPr>
              <a:t>‹#›</a:t>
            </a:fld>
            <a:endParaRPr lang="en-US" altLang="en-US"/>
          </a:p>
        </p:txBody>
      </p:sp>
    </p:spTree>
    <p:extLst>
      <p:ext uri="{BB962C8B-B14F-4D97-AF65-F5344CB8AC3E}">
        <p14:creationId xmlns:p14="http://schemas.microsoft.com/office/powerpoint/2010/main" val="1325677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458FF046-FB37-AA44-B274-18977161B7BD}"/>
              </a:ext>
            </a:extLst>
          </p:cNvPr>
          <p:cNvSpPr>
            <a:spLocks noGrp="1"/>
          </p:cNvSpPr>
          <p:nvPr>
            <p:ph type="dt" sz="half" idx="10"/>
          </p:nvPr>
        </p:nvSpPr>
        <p:spPr/>
        <p:txBody>
          <a:bodyPr/>
          <a:lstStyle>
            <a:lvl1pPr>
              <a:defRPr/>
            </a:lvl1pPr>
          </a:lstStyle>
          <a:p>
            <a:pPr>
              <a:defRPr/>
            </a:pPr>
            <a:fld id="{3445A976-8D25-194F-B7FF-0A2CF848D413}" type="datetimeFigureOut">
              <a:rPr lang="en-US"/>
              <a:pPr>
                <a:defRPr/>
              </a:pPr>
              <a:t>11/6/22</a:t>
            </a:fld>
            <a:endParaRPr lang="en-US"/>
          </a:p>
        </p:txBody>
      </p:sp>
      <p:sp>
        <p:nvSpPr>
          <p:cNvPr id="6" name="Footer Placeholder 4">
            <a:extLst>
              <a:ext uri="{FF2B5EF4-FFF2-40B4-BE49-F238E27FC236}">
                <a16:creationId xmlns:a16="http://schemas.microsoft.com/office/drawing/2014/main" id="{2E44A8C3-C328-9C44-A40E-0F1ACBFE708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0492249-3C4B-0344-B990-974FFE1F4DE2}"/>
              </a:ext>
            </a:extLst>
          </p:cNvPr>
          <p:cNvSpPr>
            <a:spLocks noGrp="1"/>
          </p:cNvSpPr>
          <p:nvPr>
            <p:ph type="sldNum" sz="quarter" idx="12"/>
          </p:nvPr>
        </p:nvSpPr>
        <p:spPr/>
        <p:txBody>
          <a:bodyPr/>
          <a:lstStyle>
            <a:lvl1pPr>
              <a:defRPr/>
            </a:lvl1pPr>
          </a:lstStyle>
          <a:p>
            <a:pPr>
              <a:defRPr/>
            </a:pPr>
            <a:fld id="{783CFEDF-3C0A-0944-B4C6-816F51B9B81E}" type="slidenum">
              <a:rPr lang="en-US" altLang="en-US"/>
              <a:pPr>
                <a:defRPr/>
              </a:pPr>
              <a:t>‹#›</a:t>
            </a:fld>
            <a:endParaRPr lang="en-US" altLang="en-US"/>
          </a:p>
        </p:txBody>
      </p:sp>
    </p:spTree>
    <p:extLst>
      <p:ext uri="{BB962C8B-B14F-4D97-AF65-F5344CB8AC3E}">
        <p14:creationId xmlns:p14="http://schemas.microsoft.com/office/powerpoint/2010/main" val="1103061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9A95981-84C6-D64C-89F8-B8059253259F}"/>
              </a:ext>
            </a:extLst>
          </p:cNvPr>
          <p:cNvSpPr>
            <a:spLocks noGrp="1"/>
          </p:cNvSpPr>
          <p:nvPr>
            <p:ph type="dt" sz="half" idx="10"/>
          </p:nvPr>
        </p:nvSpPr>
        <p:spPr/>
        <p:txBody>
          <a:bodyPr/>
          <a:lstStyle>
            <a:lvl1pPr>
              <a:defRPr/>
            </a:lvl1pPr>
          </a:lstStyle>
          <a:p>
            <a:pPr>
              <a:defRPr/>
            </a:pPr>
            <a:fld id="{6C5285F4-BFF6-F349-9B7C-016349FA6528}" type="datetimeFigureOut">
              <a:rPr lang="en-US"/>
              <a:pPr>
                <a:defRPr/>
              </a:pPr>
              <a:t>11/6/22</a:t>
            </a:fld>
            <a:endParaRPr lang="en-US"/>
          </a:p>
        </p:txBody>
      </p:sp>
      <p:sp>
        <p:nvSpPr>
          <p:cNvPr id="8" name="Footer Placeholder 4">
            <a:extLst>
              <a:ext uri="{FF2B5EF4-FFF2-40B4-BE49-F238E27FC236}">
                <a16:creationId xmlns:a16="http://schemas.microsoft.com/office/drawing/2014/main" id="{A8958AB3-41E7-2E48-8F6C-6BD37511E69D}"/>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A8EE8585-6EF6-FB4A-BC77-CEF4655FF079}"/>
              </a:ext>
            </a:extLst>
          </p:cNvPr>
          <p:cNvSpPr>
            <a:spLocks noGrp="1"/>
          </p:cNvSpPr>
          <p:nvPr>
            <p:ph type="sldNum" sz="quarter" idx="12"/>
          </p:nvPr>
        </p:nvSpPr>
        <p:spPr/>
        <p:txBody>
          <a:bodyPr/>
          <a:lstStyle>
            <a:lvl1pPr>
              <a:defRPr/>
            </a:lvl1pPr>
          </a:lstStyle>
          <a:p>
            <a:pPr>
              <a:defRPr/>
            </a:pPr>
            <a:fld id="{7F52BAD4-B07A-B04E-A3DE-3B9658C38E0D}" type="slidenum">
              <a:rPr lang="en-US" altLang="en-US"/>
              <a:pPr>
                <a:defRPr/>
              </a:pPr>
              <a:t>‹#›</a:t>
            </a:fld>
            <a:endParaRPr lang="en-US" altLang="en-US"/>
          </a:p>
        </p:txBody>
      </p:sp>
    </p:spTree>
    <p:extLst>
      <p:ext uri="{BB962C8B-B14F-4D97-AF65-F5344CB8AC3E}">
        <p14:creationId xmlns:p14="http://schemas.microsoft.com/office/powerpoint/2010/main" val="930649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F6EB407-7168-F649-8971-B91899D84994}"/>
              </a:ext>
            </a:extLst>
          </p:cNvPr>
          <p:cNvSpPr>
            <a:spLocks noGrp="1"/>
          </p:cNvSpPr>
          <p:nvPr>
            <p:ph type="dt" sz="half" idx="10"/>
          </p:nvPr>
        </p:nvSpPr>
        <p:spPr/>
        <p:txBody>
          <a:bodyPr/>
          <a:lstStyle>
            <a:lvl1pPr>
              <a:defRPr/>
            </a:lvl1pPr>
          </a:lstStyle>
          <a:p>
            <a:pPr>
              <a:defRPr/>
            </a:pPr>
            <a:fld id="{1527EA8F-2337-4043-A520-A1FF628CE6F0}" type="datetimeFigureOut">
              <a:rPr lang="en-US"/>
              <a:pPr>
                <a:defRPr/>
              </a:pPr>
              <a:t>11/6/22</a:t>
            </a:fld>
            <a:endParaRPr lang="en-US"/>
          </a:p>
        </p:txBody>
      </p:sp>
      <p:sp>
        <p:nvSpPr>
          <p:cNvPr id="4" name="Footer Placeholder 4">
            <a:extLst>
              <a:ext uri="{FF2B5EF4-FFF2-40B4-BE49-F238E27FC236}">
                <a16:creationId xmlns:a16="http://schemas.microsoft.com/office/drawing/2014/main" id="{F19168A9-EAAA-824B-9D18-655E50ABFC4F}"/>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7B3133B5-70F8-2243-B862-3CB621A39849}"/>
              </a:ext>
            </a:extLst>
          </p:cNvPr>
          <p:cNvSpPr>
            <a:spLocks noGrp="1"/>
          </p:cNvSpPr>
          <p:nvPr>
            <p:ph type="sldNum" sz="quarter" idx="12"/>
          </p:nvPr>
        </p:nvSpPr>
        <p:spPr/>
        <p:txBody>
          <a:bodyPr/>
          <a:lstStyle>
            <a:lvl1pPr>
              <a:defRPr/>
            </a:lvl1pPr>
          </a:lstStyle>
          <a:p>
            <a:pPr>
              <a:defRPr/>
            </a:pPr>
            <a:fld id="{051395C0-2F93-7649-A58E-0AAD4A7C9172}" type="slidenum">
              <a:rPr lang="en-US" altLang="en-US"/>
              <a:pPr>
                <a:defRPr/>
              </a:pPr>
              <a:t>‹#›</a:t>
            </a:fld>
            <a:endParaRPr lang="en-US" altLang="en-US"/>
          </a:p>
        </p:txBody>
      </p:sp>
    </p:spTree>
    <p:extLst>
      <p:ext uri="{BB962C8B-B14F-4D97-AF65-F5344CB8AC3E}">
        <p14:creationId xmlns:p14="http://schemas.microsoft.com/office/powerpoint/2010/main" val="4074723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C5E318D-31B2-3C4E-BDE4-60E8E621BBD1}"/>
              </a:ext>
            </a:extLst>
          </p:cNvPr>
          <p:cNvSpPr>
            <a:spLocks noGrp="1"/>
          </p:cNvSpPr>
          <p:nvPr>
            <p:ph type="dt" sz="half" idx="10"/>
          </p:nvPr>
        </p:nvSpPr>
        <p:spPr/>
        <p:txBody>
          <a:bodyPr/>
          <a:lstStyle>
            <a:lvl1pPr>
              <a:defRPr/>
            </a:lvl1pPr>
          </a:lstStyle>
          <a:p>
            <a:pPr>
              <a:defRPr/>
            </a:pPr>
            <a:fld id="{7F14407E-4DA7-B040-8F71-1A6A6D78327B}" type="datetimeFigureOut">
              <a:rPr lang="en-US"/>
              <a:pPr>
                <a:defRPr/>
              </a:pPr>
              <a:t>11/6/22</a:t>
            </a:fld>
            <a:endParaRPr lang="en-US"/>
          </a:p>
        </p:txBody>
      </p:sp>
      <p:sp>
        <p:nvSpPr>
          <p:cNvPr id="3" name="Footer Placeholder 4">
            <a:extLst>
              <a:ext uri="{FF2B5EF4-FFF2-40B4-BE49-F238E27FC236}">
                <a16:creationId xmlns:a16="http://schemas.microsoft.com/office/drawing/2014/main" id="{5B3D64E0-4626-EB43-8326-6698463898C2}"/>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21A026AC-D838-2347-BBCF-AF62DCDE731C}"/>
              </a:ext>
            </a:extLst>
          </p:cNvPr>
          <p:cNvSpPr>
            <a:spLocks noGrp="1"/>
          </p:cNvSpPr>
          <p:nvPr>
            <p:ph type="sldNum" sz="quarter" idx="12"/>
          </p:nvPr>
        </p:nvSpPr>
        <p:spPr/>
        <p:txBody>
          <a:bodyPr/>
          <a:lstStyle>
            <a:lvl1pPr>
              <a:defRPr/>
            </a:lvl1pPr>
          </a:lstStyle>
          <a:p>
            <a:pPr>
              <a:defRPr/>
            </a:pPr>
            <a:fld id="{4F4E3BAC-FDE8-2B4B-B002-885E8FB85DEA}" type="slidenum">
              <a:rPr lang="en-US" altLang="en-US"/>
              <a:pPr>
                <a:defRPr/>
              </a:pPr>
              <a:t>‹#›</a:t>
            </a:fld>
            <a:endParaRPr lang="en-US" altLang="en-US"/>
          </a:p>
        </p:txBody>
      </p:sp>
    </p:spTree>
    <p:extLst>
      <p:ext uri="{BB962C8B-B14F-4D97-AF65-F5344CB8AC3E}">
        <p14:creationId xmlns:p14="http://schemas.microsoft.com/office/powerpoint/2010/main" val="24424180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18CC444D-820C-4040-8903-008C6F2465E6}"/>
              </a:ext>
            </a:extLst>
          </p:cNvPr>
          <p:cNvSpPr>
            <a:spLocks noGrp="1"/>
          </p:cNvSpPr>
          <p:nvPr>
            <p:ph type="dt" sz="half" idx="10"/>
          </p:nvPr>
        </p:nvSpPr>
        <p:spPr/>
        <p:txBody>
          <a:bodyPr/>
          <a:lstStyle>
            <a:lvl1pPr>
              <a:defRPr/>
            </a:lvl1pPr>
          </a:lstStyle>
          <a:p>
            <a:pPr>
              <a:defRPr/>
            </a:pPr>
            <a:fld id="{6C84D1C9-5A3F-B04E-9B1D-0E3C8948E815}" type="datetimeFigureOut">
              <a:rPr lang="en-US"/>
              <a:pPr>
                <a:defRPr/>
              </a:pPr>
              <a:t>11/6/22</a:t>
            </a:fld>
            <a:endParaRPr lang="en-US"/>
          </a:p>
        </p:txBody>
      </p:sp>
      <p:sp>
        <p:nvSpPr>
          <p:cNvPr id="6" name="Footer Placeholder 4">
            <a:extLst>
              <a:ext uri="{FF2B5EF4-FFF2-40B4-BE49-F238E27FC236}">
                <a16:creationId xmlns:a16="http://schemas.microsoft.com/office/drawing/2014/main" id="{B46A3B1D-5FD8-B74C-B224-6BDD048D8AE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94DF989-A756-794C-AC82-E03E34A1E78F}"/>
              </a:ext>
            </a:extLst>
          </p:cNvPr>
          <p:cNvSpPr>
            <a:spLocks noGrp="1"/>
          </p:cNvSpPr>
          <p:nvPr>
            <p:ph type="sldNum" sz="quarter" idx="12"/>
          </p:nvPr>
        </p:nvSpPr>
        <p:spPr/>
        <p:txBody>
          <a:bodyPr/>
          <a:lstStyle>
            <a:lvl1pPr>
              <a:defRPr/>
            </a:lvl1pPr>
          </a:lstStyle>
          <a:p>
            <a:pPr>
              <a:defRPr/>
            </a:pPr>
            <a:fld id="{EBAE9087-DCA8-664C-AEF5-D8BDBEDDDBA1}" type="slidenum">
              <a:rPr lang="en-US" altLang="en-US"/>
              <a:pPr>
                <a:defRPr/>
              </a:pPr>
              <a:t>‹#›</a:t>
            </a:fld>
            <a:endParaRPr lang="en-US" altLang="en-US"/>
          </a:p>
        </p:txBody>
      </p:sp>
    </p:spTree>
    <p:extLst>
      <p:ext uri="{BB962C8B-B14F-4D97-AF65-F5344CB8AC3E}">
        <p14:creationId xmlns:p14="http://schemas.microsoft.com/office/powerpoint/2010/main" val="3195878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CF54AED5-2F7B-4C4F-8FB0-4F70E6E55396}"/>
              </a:ext>
            </a:extLst>
          </p:cNvPr>
          <p:cNvSpPr>
            <a:spLocks noGrp="1"/>
          </p:cNvSpPr>
          <p:nvPr>
            <p:ph type="dt" sz="half" idx="10"/>
          </p:nvPr>
        </p:nvSpPr>
        <p:spPr/>
        <p:txBody>
          <a:bodyPr/>
          <a:lstStyle>
            <a:lvl1pPr>
              <a:defRPr/>
            </a:lvl1pPr>
          </a:lstStyle>
          <a:p>
            <a:pPr>
              <a:defRPr/>
            </a:pPr>
            <a:fld id="{D3907D10-38A0-7946-BF17-3E5F4A7FDCEA}" type="datetimeFigureOut">
              <a:rPr lang="en-US"/>
              <a:pPr>
                <a:defRPr/>
              </a:pPr>
              <a:t>11/6/22</a:t>
            </a:fld>
            <a:endParaRPr lang="en-US"/>
          </a:p>
        </p:txBody>
      </p:sp>
      <p:sp>
        <p:nvSpPr>
          <p:cNvPr id="6" name="Footer Placeholder 4">
            <a:extLst>
              <a:ext uri="{FF2B5EF4-FFF2-40B4-BE49-F238E27FC236}">
                <a16:creationId xmlns:a16="http://schemas.microsoft.com/office/drawing/2014/main" id="{1C54C8AE-CF6D-AD4C-A9A5-E8DA837A147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1DF3DDA-FAF1-A44E-A24A-8511F17E8F50}"/>
              </a:ext>
            </a:extLst>
          </p:cNvPr>
          <p:cNvSpPr>
            <a:spLocks noGrp="1"/>
          </p:cNvSpPr>
          <p:nvPr>
            <p:ph type="sldNum" sz="quarter" idx="12"/>
          </p:nvPr>
        </p:nvSpPr>
        <p:spPr/>
        <p:txBody>
          <a:bodyPr/>
          <a:lstStyle>
            <a:lvl1pPr>
              <a:defRPr/>
            </a:lvl1pPr>
          </a:lstStyle>
          <a:p>
            <a:pPr>
              <a:defRPr/>
            </a:pPr>
            <a:fld id="{1E159147-4CBC-8C4D-A16C-0859E9AC5FEF}" type="slidenum">
              <a:rPr lang="en-US" altLang="en-US"/>
              <a:pPr>
                <a:defRPr/>
              </a:pPr>
              <a:t>‹#›</a:t>
            </a:fld>
            <a:endParaRPr lang="en-US" altLang="en-US"/>
          </a:p>
        </p:txBody>
      </p:sp>
    </p:spTree>
    <p:extLst>
      <p:ext uri="{BB962C8B-B14F-4D97-AF65-F5344CB8AC3E}">
        <p14:creationId xmlns:p14="http://schemas.microsoft.com/office/powerpoint/2010/main" val="289093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3600" b="1">
                <a:latin typeface="Calibri" panose="020F050202020403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600203"/>
            <a:ext cx="10972800" cy="2853267"/>
          </a:xfrm>
        </p:spPr>
        <p:txBody>
          <a:bodyPr/>
          <a:lstStyle>
            <a:lvl1pPr>
              <a:defRPr>
                <a:latin typeface="Calibri" panose="020F0502020204030204" pitchFamily="34" charset="0"/>
                <a:cs typeface="Times New Roman"/>
              </a:defRPr>
            </a:lvl1pPr>
            <a:lvl2pPr indent="0">
              <a:buFont typeface="Arial"/>
              <a:buChar char="•"/>
              <a:defRPr>
                <a:latin typeface="Calibri" panose="020F0502020204030204" pitchFamily="34" charset="0"/>
                <a:cs typeface="Adobe Garamond Pro"/>
              </a:defRPr>
            </a:lvl2pPr>
            <a:lvl3pPr indent="0">
              <a:buFont typeface="Arial"/>
              <a:buChar char="•"/>
              <a:defRPr>
                <a:latin typeface="Calibri" panose="020F0502020204030204" pitchFamily="34" charset="0"/>
                <a:cs typeface="Adobe Garamond Pro"/>
              </a:defRPr>
            </a:lvl3pPr>
            <a:lvl4pPr indent="0">
              <a:buFont typeface="Arial"/>
              <a:buChar char="•"/>
              <a:defRPr>
                <a:latin typeface="Calibri" panose="020F0502020204030204" pitchFamily="34" charset="0"/>
                <a:cs typeface="Adobe Garamond Pro"/>
              </a:defRPr>
            </a:lvl4pPr>
            <a:lvl5pPr indent="0">
              <a:buFont typeface="Arial"/>
              <a:buChar char="•"/>
              <a:defRPr>
                <a:latin typeface="Calibri" panose="020F0502020204030204" pitchFamily="34" charset="0"/>
                <a:cs typeface="Adobe Garamond P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D485B8B-2447-FA4E-9A93-F518EDBAD233}"/>
              </a:ext>
            </a:extLst>
          </p:cNvPr>
          <p:cNvSpPr>
            <a:spLocks noGrp="1"/>
          </p:cNvSpPr>
          <p:nvPr>
            <p:ph type="dt" sz="half" idx="10"/>
          </p:nvPr>
        </p:nvSpPr>
        <p:spPr/>
        <p:txBody>
          <a:bodyPr/>
          <a:lstStyle>
            <a:lvl1pPr defTabSz="914400" eaLnBrk="0" hangingPunct="0">
              <a:defRPr/>
            </a:lvl1pPr>
          </a:lstStyle>
          <a:p>
            <a:pPr>
              <a:defRPr/>
            </a:pPr>
            <a:fld id="{D619D5AE-E3AF-6746-9375-93AF20229E22}" type="datetimeFigureOut">
              <a:rPr lang="en-US" altLang="en-US"/>
              <a:pPr>
                <a:defRPr/>
              </a:pPr>
              <a:t>11/6/22</a:t>
            </a:fld>
            <a:endParaRPr lang="en-US" altLang="en-US"/>
          </a:p>
        </p:txBody>
      </p:sp>
      <p:sp>
        <p:nvSpPr>
          <p:cNvPr id="5" name="Slide Number Placeholder 5">
            <a:extLst>
              <a:ext uri="{FF2B5EF4-FFF2-40B4-BE49-F238E27FC236}">
                <a16:creationId xmlns:a16="http://schemas.microsoft.com/office/drawing/2014/main" id="{9A7833E3-D71F-B546-B647-EF1F6307518F}"/>
              </a:ext>
            </a:extLst>
          </p:cNvPr>
          <p:cNvSpPr>
            <a:spLocks noGrp="1"/>
          </p:cNvSpPr>
          <p:nvPr>
            <p:ph type="sldNum" sz="quarter" idx="11"/>
          </p:nvPr>
        </p:nvSpPr>
        <p:spPr/>
        <p:txBody>
          <a:bodyPr/>
          <a:lstStyle>
            <a:lvl1pPr defTabSz="914400" eaLnBrk="0" hangingPunct="0">
              <a:defRPr/>
            </a:lvl1pPr>
          </a:lstStyle>
          <a:p>
            <a:pPr>
              <a:defRPr/>
            </a:pPr>
            <a:fld id="{89CF7FDC-8070-8D40-B841-151F9B005B86}" type="slidenum">
              <a:rPr lang="en-US" altLang="en-US"/>
              <a:pPr>
                <a:defRPr/>
              </a:pPr>
              <a:t>‹#›</a:t>
            </a:fld>
            <a:endParaRPr lang="en-US" altLang="en-US"/>
          </a:p>
        </p:txBody>
      </p:sp>
    </p:spTree>
    <p:extLst>
      <p:ext uri="{BB962C8B-B14F-4D97-AF65-F5344CB8AC3E}">
        <p14:creationId xmlns:p14="http://schemas.microsoft.com/office/powerpoint/2010/main" val="35326131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0D731-0557-4742-A226-CB2D89A69135}"/>
              </a:ext>
            </a:extLst>
          </p:cNvPr>
          <p:cNvSpPr>
            <a:spLocks noGrp="1"/>
          </p:cNvSpPr>
          <p:nvPr>
            <p:ph type="dt" sz="half" idx="10"/>
          </p:nvPr>
        </p:nvSpPr>
        <p:spPr/>
        <p:txBody>
          <a:bodyPr/>
          <a:lstStyle>
            <a:lvl1pPr>
              <a:defRPr/>
            </a:lvl1pPr>
          </a:lstStyle>
          <a:p>
            <a:pPr>
              <a:defRPr/>
            </a:pPr>
            <a:fld id="{4173BD0D-70C9-FD46-AB24-F861D9E7CAB0}" type="datetimeFigureOut">
              <a:rPr lang="en-US"/>
              <a:pPr>
                <a:defRPr/>
              </a:pPr>
              <a:t>11/6/22</a:t>
            </a:fld>
            <a:endParaRPr lang="en-US"/>
          </a:p>
        </p:txBody>
      </p:sp>
      <p:sp>
        <p:nvSpPr>
          <p:cNvPr id="5" name="Footer Placeholder 4">
            <a:extLst>
              <a:ext uri="{FF2B5EF4-FFF2-40B4-BE49-F238E27FC236}">
                <a16:creationId xmlns:a16="http://schemas.microsoft.com/office/drawing/2014/main" id="{8E48F3F8-3D1F-8443-8553-51DB510DB64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84EE056-BEDC-E14A-A55D-9092217BF896}"/>
              </a:ext>
            </a:extLst>
          </p:cNvPr>
          <p:cNvSpPr>
            <a:spLocks noGrp="1"/>
          </p:cNvSpPr>
          <p:nvPr>
            <p:ph type="sldNum" sz="quarter" idx="12"/>
          </p:nvPr>
        </p:nvSpPr>
        <p:spPr/>
        <p:txBody>
          <a:bodyPr/>
          <a:lstStyle>
            <a:lvl1pPr>
              <a:defRPr/>
            </a:lvl1pPr>
          </a:lstStyle>
          <a:p>
            <a:pPr>
              <a:defRPr/>
            </a:pPr>
            <a:fld id="{FA3EFCC0-B2A6-9E4F-A0B7-8A74B2E3E70B}" type="slidenum">
              <a:rPr lang="en-US" altLang="en-US"/>
              <a:pPr>
                <a:defRPr/>
              </a:pPr>
              <a:t>‹#›</a:t>
            </a:fld>
            <a:endParaRPr lang="en-US" altLang="en-US"/>
          </a:p>
        </p:txBody>
      </p:sp>
    </p:spTree>
    <p:extLst>
      <p:ext uri="{BB962C8B-B14F-4D97-AF65-F5344CB8AC3E}">
        <p14:creationId xmlns:p14="http://schemas.microsoft.com/office/powerpoint/2010/main" val="3778912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C8D975-52DE-8142-A1F5-64689F76B747}"/>
              </a:ext>
            </a:extLst>
          </p:cNvPr>
          <p:cNvSpPr>
            <a:spLocks noGrp="1"/>
          </p:cNvSpPr>
          <p:nvPr>
            <p:ph type="dt" sz="half" idx="10"/>
          </p:nvPr>
        </p:nvSpPr>
        <p:spPr/>
        <p:txBody>
          <a:bodyPr/>
          <a:lstStyle>
            <a:lvl1pPr>
              <a:defRPr/>
            </a:lvl1pPr>
          </a:lstStyle>
          <a:p>
            <a:pPr>
              <a:defRPr/>
            </a:pPr>
            <a:fld id="{E2B6E9AB-F64A-3748-9A9E-0889A840FF17}" type="datetimeFigureOut">
              <a:rPr lang="en-US"/>
              <a:pPr>
                <a:defRPr/>
              </a:pPr>
              <a:t>11/6/22</a:t>
            </a:fld>
            <a:endParaRPr lang="en-US"/>
          </a:p>
        </p:txBody>
      </p:sp>
      <p:sp>
        <p:nvSpPr>
          <p:cNvPr id="5" name="Footer Placeholder 4">
            <a:extLst>
              <a:ext uri="{FF2B5EF4-FFF2-40B4-BE49-F238E27FC236}">
                <a16:creationId xmlns:a16="http://schemas.microsoft.com/office/drawing/2014/main" id="{131416B3-9604-0D49-B81E-CA0146C6D1D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BCAF4CD-AB00-9442-9BDF-748E8FED5A35}"/>
              </a:ext>
            </a:extLst>
          </p:cNvPr>
          <p:cNvSpPr>
            <a:spLocks noGrp="1"/>
          </p:cNvSpPr>
          <p:nvPr>
            <p:ph type="sldNum" sz="quarter" idx="12"/>
          </p:nvPr>
        </p:nvSpPr>
        <p:spPr/>
        <p:txBody>
          <a:bodyPr/>
          <a:lstStyle>
            <a:lvl1pPr>
              <a:defRPr/>
            </a:lvl1pPr>
          </a:lstStyle>
          <a:p>
            <a:pPr>
              <a:defRPr/>
            </a:pPr>
            <a:fld id="{493A2748-9A3A-3C4D-832F-F9181766ECE0}" type="slidenum">
              <a:rPr lang="en-US" altLang="en-US"/>
              <a:pPr>
                <a:defRPr/>
              </a:pPr>
              <a:t>‹#›</a:t>
            </a:fld>
            <a:endParaRPr lang="en-US" altLang="en-US"/>
          </a:p>
        </p:txBody>
      </p:sp>
    </p:spTree>
    <p:extLst>
      <p:ext uri="{BB962C8B-B14F-4D97-AF65-F5344CB8AC3E}">
        <p14:creationId xmlns:p14="http://schemas.microsoft.com/office/powerpoint/2010/main" val="14356767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 name="Picture 10" descr="master_bg.png">
            <a:extLst>
              <a:ext uri="{FF2B5EF4-FFF2-40B4-BE49-F238E27FC236}">
                <a16:creationId xmlns:a16="http://schemas.microsoft.com/office/drawing/2014/main" id="{7316053E-727D-4E4C-8F35-3FF395A4D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0422E7AA-BBCA-D242-AA98-69EB2E41C467}"/>
              </a:ext>
            </a:extLst>
          </p:cNvPr>
          <p:cNvSpPr/>
          <p:nvPr/>
        </p:nvSpPr>
        <p:spPr>
          <a:xfrm>
            <a:off x="609600" y="0"/>
            <a:ext cx="732155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BF8D568E-C27E-5B48-8DD9-FEECD9F517B5}"/>
              </a:ext>
            </a:extLst>
          </p:cNvPr>
          <p:cNvSpPr/>
          <p:nvPr userDrawn="1"/>
        </p:nvSpPr>
        <p:spPr>
          <a:xfrm>
            <a:off x="0" y="0"/>
            <a:ext cx="6096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ctrTitle"/>
          </p:nvPr>
        </p:nvSpPr>
        <p:spPr>
          <a:xfrm>
            <a:off x="999744" y="1030653"/>
            <a:ext cx="6717635" cy="2569798"/>
          </a:xfrm>
        </p:spPr>
        <p:txBody>
          <a:bodyPr/>
          <a:lstStyle>
            <a:lvl1pPr>
              <a:defRPr sz="44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999744" y="3886200"/>
            <a:ext cx="6717635"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9802488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7936D0-C1C1-9648-8C00-865A935E5DA7}"/>
              </a:ext>
            </a:extLst>
          </p:cNvPr>
          <p:cNvSpPr/>
          <p:nvPr userDrawn="1"/>
        </p:nvSpPr>
        <p:spPr>
          <a:xfrm>
            <a:off x="0" y="0"/>
            <a:ext cx="203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00C0B561-9B32-CC4D-A993-AB5CCAEE231C}"/>
              </a:ext>
            </a:extLst>
          </p:cNvPr>
          <p:cNvSpPr/>
          <p:nvPr userDrawn="1"/>
        </p:nvSpPr>
        <p:spPr>
          <a:xfrm>
            <a:off x="203200" y="0"/>
            <a:ext cx="4064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quarter" idx="12"/>
          </p:nvPr>
        </p:nvSpPr>
        <p:spPr>
          <a:xfrm>
            <a:off x="1255257" y="1600200"/>
            <a:ext cx="10513409" cy="4191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3">
            <a:extLst>
              <a:ext uri="{FF2B5EF4-FFF2-40B4-BE49-F238E27FC236}">
                <a16:creationId xmlns:a16="http://schemas.microsoft.com/office/drawing/2014/main" id="{A17F4DEA-A18B-A348-AD44-EBBAE1F34A2B}"/>
              </a:ext>
            </a:extLst>
          </p:cNvPr>
          <p:cNvSpPr>
            <a:spLocks noGrp="1"/>
          </p:cNvSpPr>
          <p:nvPr>
            <p:ph type="sldNum" sz="quarter" idx="13"/>
          </p:nvPr>
        </p:nvSpPr>
        <p:spPr/>
        <p:txBody>
          <a:bodyPr/>
          <a:lstStyle>
            <a:lvl1pPr>
              <a:defRPr/>
            </a:lvl1pPr>
          </a:lstStyle>
          <a:p>
            <a:pPr>
              <a:defRPr/>
            </a:pPr>
            <a:fld id="{10FF51F4-D9F4-804F-83E1-4EDC250D5DDD}" type="slidenum">
              <a:rPr lang="en-US" altLang="en-US"/>
              <a:pPr>
                <a:defRPr/>
              </a:pPr>
              <a:t>‹#›</a:t>
            </a:fld>
            <a:endParaRPr lang="en-US" altLang="en-US"/>
          </a:p>
        </p:txBody>
      </p:sp>
    </p:spTree>
    <p:extLst>
      <p:ext uri="{BB962C8B-B14F-4D97-AF65-F5344CB8AC3E}">
        <p14:creationId xmlns:p14="http://schemas.microsoft.com/office/powerpoint/2010/main" val="2862902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D3C0F6-3FBB-CA4B-9868-A7AFA75CB31F}"/>
              </a:ext>
            </a:extLst>
          </p:cNvPr>
          <p:cNvSpPr/>
          <p:nvPr userDrawn="1"/>
        </p:nvSpPr>
        <p:spPr>
          <a:xfrm>
            <a:off x="0" y="0"/>
            <a:ext cx="203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a:extLst>
              <a:ext uri="{FF2B5EF4-FFF2-40B4-BE49-F238E27FC236}">
                <a16:creationId xmlns:a16="http://schemas.microsoft.com/office/drawing/2014/main" id="{FC4C417D-D5CB-AD46-96BE-26D320EAB9F0}"/>
              </a:ext>
            </a:extLst>
          </p:cNvPr>
          <p:cNvSpPr/>
          <p:nvPr userDrawn="1"/>
        </p:nvSpPr>
        <p:spPr>
          <a:xfrm>
            <a:off x="203200" y="0"/>
            <a:ext cx="4064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55258" y="1600201"/>
            <a:ext cx="5091061"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6677606" y="1600201"/>
            <a:ext cx="5091061"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13">
            <a:extLst>
              <a:ext uri="{FF2B5EF4-FFF2-40B4-BE49-F238E27FC236}">
                <a16:creationId xmlns:a16="http://schemas.microsoft.com/office/drawing/2014/main" id="{526EC13D-F426-9B4E-AADC-0B6A6DA8DF11}"/>
              </a:ext>
            </a:extLst>
          </p:cNvPr>
          <p:cNvSpPr>
            <a:spLocks noGrp="1"/>
          </p:cNvSpPr>
          <p:nvPr>
            <p:ph type="sldNum" sz="quarter" idx="13"/>
          </p:nvPr>
        </p:nvSpPr>
        <p:spPr/>
        <p:txBody>
          <a:bodyPr/>
          <a:lstStyle>
            <a:lvl1pPr>
              <a:defRPr/>
            </a:lvl1pPr>
          </a:lstStyle>
          <a:p>
            <a:pPr>
              <a:defRPr/>
            </a:pPr>
            <a:fld id="{3C80A8C8-883D-EC4B-AF54-E067166F07D9}" type="slidenum">
              <a:rPr lang="en-US" altLang="en-US"/>
              <a:pPr>
                <a:defRPr/>
              </a:pPr>
              <a:t>‹#›</a:t>
            </a:fld>
            <a:endParaRPr lang="en-US" altLang="en-US"/>
          </a:p>
        </p:txBody>
      </p:sp>
    </p:spTree>
    <p:extLst>
      <p:ext uri="{BB962C8B-B14F-4D97-AF65-F5344CB8AC3E}">
        <p14:creationId xmlns:p14="http://schemas.microsoft.com/office/powerpoint/2010/main" val="31369317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4E5DEB-4545-1348-89C5-6C3961ED8D3F}"/>
              </a:ext>
            </a:extLst>
          </p:cNvPr>
          <p:cNvSpPr/>
          <p:nvPr userDrawn="1"/>
        </p:nvSpPr>
        <p:spPr>
          <a:xfrm>
            <a:off x="0" y="0"/>
            <a:ext cx="203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2DF52239-1B50-EC49-980A-86C5C2FCC09F}"/>
              </a:ext>
            </a:extLst>
          </p:cNvPr>
          <p:cNvSpPr/>
          <p:nvPr userDrawn="1"/>
        </p:nvSpPr>
        <p:spPr>
          <a:xfrm>
            <a:off x="203200" y="0"/>
            <a:ext cx="4064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1255257" y="1600201"/>
            <a:ext cx="9753600" cy="3657600"/>
          </a:xfrm>
        </p:spPr>
        <p:txBody>
          <a:bodyPr rtlCol="0">
            <a:noAutofit/>
          </a:body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1267884" y="5399088"/>
            <a:ext cx="4713817" cy="444500"/>
          </a:xfrm>
        </p:spPr>
        <p:txBody>
          <a:bodyPr/>
          <a:lstStyle>
            <a:lvl1pPr marL="0" indent="0">
              <a:buFont typeface="Arial"/>
              <a:buNone/>
              <a:defRPr sz="1400">
                <a:solidFill>
                  <a:schemeClr val="tx2"/>
                </a:solidFill>
              </a:defRPr>
            </a:lvl1pPr>
          </a:lstStyle>
          <a:p>
            <a:pPr lvl="0"/>
            <a:r>
              <a:rPr lang="en-US"/>
              <a:t>Edit Master text styles</a:t>
            </a:r>
          </a:p>
        </p:txBody>
      </p:sp>
      <p:sp>
        <p:nvSpPr>
          <p:cNvPr id="7" name="Slide Number Placeholder 13">
            <a:extLst>
              <a:ext uri="{FF2B5EF4-FFF2-40B4-BE49-F238E27FC236}">
                <a16:creationId xmlns:a16="http://schemas.microsoft.com/office/drawing/2014/main" id="{A8761048-8370-6C45-A128-67D6762EEDBF}"/>
              </a:ext>
            </a:extLst>
          </p:cNvPr>
          <p:cNvSpPr>
            <a:spLocks noGrp="1"/>
          </p:cNvSpPr>
          <p:nvPr>
            <p:ph type="sldNum" sz="quarter" idx="12"/>
          </p:nvPr>
        </p:nvSpPr>
        <p:spPr/>
        <p:txBody>
          <a:bodyPr/>
          <a:lstStyle>
            <a:lvl1pPr>
              <a:defRPr/>
            </a:lvl1pPr>
          </a:lstStyle>
          <a:p>
            <a:pPr>
              <a:defRPr/>
            </a:pPr>
            <a:fld id="{627C8BD2-3916-5C45-814A-4AC312339E74}" type="slidenum">
              <a:rPr lang="en-US" altLang="en-US"/>
              <a:pPr>
                <a:defRPr/>
              </a:pPr>
              <a:t>‹#›</a:t>
            </a:fld>
            <a:endParaRPr lang="en-US" altLang="en-US"/>
          </a:p>
        </p:txBody>
      </p:sp>
    </p:spTree>
    <p:extLst>
      <p:ext uri="{BB962C8B-B14F-4D97-AF65-F5344CB8AC3E}">
        <p14:creationId xmlns:p14="http://schemas.microsoft.com/office/powerpoint/2010/main" val="21096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3C1C4D-9139-8946-8503-04702A3B7EA8}"/>
              </a:ext>
            </a:extLst>
          </p:cNvPr>
          <p:cNvSpPr/>
          <p:nvPr userDrawn="1"/>
        </p:nvSpPr>
        <p:spPr>
          <a:xfrm>
            <a:off x="0" y="0"/>
            <a:ext cx="203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a:extLst>
              <a:ext uri="{FF2B5EF4-FFF2-40B4-BE49-F238E27FC236}">
                <a16:creationId xmlns:a16="http://schemas.microsoft.com/office/drawing/2014/main" id="{C371D41E-A7DB-7947-B1F7-689F3708F452}"/>
              </a:ext>
            </a:extLst>
          </p:cNvPr>
          <p:cNvSpPr/>
          <p:nvPr userDrawn="1"/>
        </p:nvSpPr>
        <p:spPr>
          <a:xfrm>
            <a:off x="203200" y="0"/>
            <a:ext cx="4064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a:extLst>
              <a:ext uri="{FF2B5EF4-FFF2-40B4-BE49-F238E27FC236}">
                <a16:creationId xmlns:a16="http://schemas.microsoft.com/office/drawing/2014/main" id="{D8990079-D1D0-3E44-ACEB-EB029C205CB9}"/>
              </a:ext>
            </a:extLst>
          </p:cNvPr>
          <p:cNvSpPr>
            <a:spLocks noGrp="1"/>
          </p:cNvSpPr>
          <p:nvPr>
            <p:ph type="sldNum" sz="quarter" idx="10"/>
          </p:nvPr>
        </p:nvSpPr>
        <p:spPr/>
        <p:txBody>
          <a:bodyPr/>
          <a:lstStyle>
            <a:lvl1pPr>
              <a:defRPr/>
            </a:lvl1pPr>
          </a:lstStyle>
          <a:p>
            <a:pPr>
              <a:defRPr/>
            </a:pPr>
            <a:fld id="{418EA199-BDA1-F249-8BD8-CCE89A29650E}" type="slidenum">
              <a:rPr lang="en-US" altLang="en-US"/>
              <a:pPr>
                <a:defRPr/>
              </a:pPr>
              <a:t>‹#›</a:t>
            </a:fld>
            <a:endParaRPr lang="en-US" altLang="en-US"/>
          </a:p>
        </p:txBody>
      </p:sp>
    </p:spTree>
    <p:extLst>
      <p:ext uri="{BB962C8B-B14F-4D97-AF65-F5344CB8AC3E}">
        <p14:creationId xmlns:p14="http://schemas.microsoft.com/office/powerpoint/2010/main" val="18909457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93CBA-FD8F-4F40-8066-990269B5E9E6}"/>
              </a:ext>
            </a:extLst>
          </p:cNvPr>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a:extLst>
              <a:ext uri="{FF2B5EF4-FFF2-40B4-BE49-F238E27FC236}">
                <a16:creationId xmlns:a16="http://schemas.microsoft.com/office/drawing/2014/main" id="{B8465E11-A953-0345-B3B5-B89A1CC5330C}"/>
              </a:ext>
            </a:extLst>
          </p:cNvPr>
          <p:cNvSpPr/>
          <p:nvPr userDrawn="1"/>
        </p:nvSpPr>
        <p:spPr>
          <a:xfrm>
            <a:off x="0" y="0"/>
            <a:ext cx="203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a:extLst>
              <a:ext uri="{FF2B5EF4-FFF2-40B4-BE49-F238E27FC236}">
                <a16:creationId xmlns:a16="http://schemas.microsoft.com/office/drawing/2014/main" id="{87F79411-5F3A-D04B-9E6C-21A04D312D7E}"/>
              </a:ext>
            </a:extLst>
          </p:cNvPr>
          <p:cNvSpPr/>
          <p:nvPr userDrawn="1"/>
        </p:nvSpPr>
        <p:spPr>
          <a:xfrm>
            <a:off x="203200" y="0"/>
            <a:ext cx="4064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nchor="t"/>
          <a:lstStyle/>
          <a:p>
            <a:r>
              <a:rPr lang="en-US"/>
              <a:t>Click to edit Master title style</a:t>
            </a:r>
            <a:endParaRPr lang="en-US" dirty="0"/>
          </a:p>
        </p:txBody>
      </p:sp>
    </p:spTree>
    <p:extLst>
      <p:ext uri="{BB962C8B-B14F-4D97-AF65-F5344CB8AC3E}">
        <p14:creationId xmlns:p14="http://schemas.microsoft.com/office/powerpoint/2010/main" val="22706208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9A2C5D-91AC-744A-A17B-EB9F97D85590}"/>
              </a:ext>
            </a:extLst>
          </p:cNvPr>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a:extLst>
              <a:ext uri="{FF2B5EF4-FFF2-40B4-BE49-F238E27FC236}">
                <a16:creationId xmlns:a16="http://schemas.microsoft.com/office/drawing/2014/main" id="{82ECF26E-4D1A-3C4F-B792-4090C918DE93}"/>
              </a:ext>
            </a:extLst>
          </p:cNvPr>
          <p:cNvSpPr/>
          <p:nvPr userDrawn="1"/>
        </p:nvSpPr>
        <p:spPr>
          <a:xfrm>
            <a:off x="0" y="0"/>
            <a:ext cx="203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a:extLst>
              <a:ext uri="{FF2B5EF4-FFF2-40B4-BE49-F238E27FC236}">
                <a16:creationId xmlns:a16="http://schemas.microsoft.com/office/drawing/2014/main" id="{7FEB8B1B-A725-CA46-A131-D571F93CC235}"/>
              </a:ext>
            </a:extLst>
          </p:cNvPr>
          <p:cNvSpPr/>
          <p:nvPr userDrawn="1"/>
        </p:nvSpPr>
        <p:spPr>
          <a:xfrm>
            <a:off x="203200" y="0"/>
            <a:ext cx="4064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Picture Placeholder 5"/>
          <p:cNvSpPr>
            <a:spLocks noGrp="1"/>
          </p:cNvSpPr>
          <p:nvPr>
            <p:ph type="pic" sz="quarter" idx="10"/>
          </p:nvPr>
        </p:nvSpPr>
        <p:spPr>
          <a:xfrm>
            <a:off x="609600" y="1"/>
            <a:ext cx="6705600" cy="6857999"/>
          </a:xfrm>
        </p:spPr>
        <p:txBody>
          <a:bodyPr rtlCol="0">
            <a:noAutofit/>
          </a:bodyPr>
          <a:lstStyle/>
          <a:p>
            <a:pPr lvl="0"/>
            <a:r>
              <a:rPr lang="en-US" noProof="0"/>
              <a:t>Click icon to add picture</a:t>
            </a:r>
            <a:endParaRPr lang="en-US" noProof="0" dirty="0"/>
          </a:p>
        </p:txBody>
      </p:sp>
      <p:sp>
        <p:nvSpPr>
          <p:cNvPr id="12" name="Content Placeholder 2"/>
          <p:cNvSpPr>
            <a:spLocks noGrp="1"/>
          </p:cNvSpPr>
          <p:nvPr>
            <p:ph sz="half" idx="11"/>
          </p:nvPr>
        </p:nvSpPr>
        <p:spPr>
          <a:xfrm>
            <a:off x="7501467" y="914401"/>
            <a:ext cx="42672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521299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048E5DB-CFC0-F841-BA8A-EAFA5C07B49A}"/>
              </a:ext>
            </a:extLst>
          </p:cNvPr>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a:extLst>
              <a:ext uri="{FF2B5EF4-FFF2-40B4-BE49-F238E27FC236}">
                <a16:creationId xmlns:a16="http://schemas.microsoft.com/office/drawing/2014/main" id="{4BF1E32F-D9CA-2A44-80EA-CE026A595B0F}"/>
              </a:ext>
            </a:extLst>
          </p:cNvPr>
          <p:cNvSpPr/>
          <p:nvPr userDrawn="1"/>
        </p:nvSpPr>
        <p:spPr>
          <a:xfrm>
            <a:off x="0" y="0"/>
            <a:ext cx="203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a:extLst>
              <a:ext uri="{FF2B5EF4-FFF2-40B4-BE49-F238E27FC236}">
                <a16:creationId xmlns:a16="http://schemas.microsoft.com/office/drawing/2014/main" id="{2707934F-F02C-8345-A7C1-B00F909B5747}"/>
              </a:ext>
            </a:extLst>
          </p:cNvPr>
          <p:cNvSpPr/>
          <p:nvPr userDrawn="1"/>
        </p:nvSpPr>
        <p:spPr>
          <a:xfrm>
            <a:off x="203200" y="0"/>
            <a:ext cx="4064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Picture Placeholder 7"/>
          <p:cNvSpPr>
            <a:spLocks noGrp="1"/>
          </p:cNvSpPr>
          <p:nvPr>
            <p:ph type="pic" sz="quarter" idx="10"/>
          </p:nvPr>
        </p:nvSpPr>
        <p:spPr>
          <a:xfrm>
            <a:off x="609600" y="1"/>
            <a:ext cx="11582400" cy="6857999"/>
          </a:xfrm>
        </p:spPr>
        <p:txBody>
          <a:bodyPr rtlCol="0">
            <a:noAutofit/>
          </a:bodyPr>
          <a:lstStyle/>
          <a:p>
            <a:pPr lvl="0"/>
            <a:r>
              <a:rPr lang="en-US" noProof="0"/>
              <a:t>Click icon to add picture</a:t>
            </a:r>
          </a:p>
        </p:txBody>
      </p:sp>
    </p:spTree>
    <p:extLst>
      <p:ext uri="{BB962C8B-B14F-4D97-AF65-F5344CB8AC3E}">
        <p14:creationId xmlns:p14="http://schemas.microsoft.com/office/powerpoint/2010/main" val="881919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Footer Placeholder 5">
            <a:extLst>
              <a:ext uri="{FF2B5EF4-FFF2-40B4-BE49-F238E27FC236}">
                <a16:creationId xmlns:a16="http://schemas.microsoft.com/office/drawing/2014/main" id="{E2FCBB2B-30C3-BF44-9DAB-5B9C4CE6D920}"/>
              </a:ext>
            </a:extLst>
          </p:cNvPr>
          <p:cNvSpPr>
            <a:spLocks noGrp="1"/>
          </p:cNvSpPr>
          <p:nvPr>
            <p:ph type="ftr" sz="quarter" idx="10"/>
          </p:nvPr>
        </p:nvSpPr>
        <p:spPr/>
        <p:txBody>
          <a:bodyPr/>
          <a:lstStyle>
            <a:lvl1pPr defTabSz="914400" eaLnBrk="0" fontAlgn="base" hangingPunct="0">
              <a:spcBef>
                <a:spcPct val="0"/>
              </a:spcBef>
              <a:spcAft>
                <a:spcPct val="0"/>
              </a:spcAft>
              <a:defRPr>
                <a:solidFill>
                  <a:srgbClr val="26261E">
                    <a:tint val="75000"/>
                  </a:srgbClr>
                </a:solidFill>
                <a:latin typeface="Trebuchet MS"/>
                <a:ea typeface="ＭＳ Ｐゴシック" charset="0"/>
                <a:cs typeface="ＭＳ Ｐゴシック" charset="0"/>
              </a:defRPr>
            </a:lvl1pPr>
          </a:lstStyle>
          <a:p>
            <a:pPr>
              <a:defRPr/>
            </a:pPr>
            <a:r>
              <a:rPr lang="en-US"/>
              <a:t>Presenter &lt;address@genome.wustl.edu&gt;</a:t>
            </a:r>
          </a:p>
        </p:txBody>
      </p:sp>
    </p:spTree>
    <p:extLst>
      <p:ext uri="{BB962C8B-B14F-4D97-AF65-F5344CB8AC3E}">
        <p14:creationId xmlns:p14="http://schemas.microsoft.com/office/powerpoint/2010/main" val="7479668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CF4585-46E7-6D48-90F1-E78B4C917CDD}"/>
              </a:ext>
            </a:extLst>
          </p:cNvPr>
          <p:cNvSpPr/>
          <p:nvPr userDrawn="1"/>
        </p:nvSpPr>
        <p:spPr>
          <a:xfrm>
            <a:off x="0" y="0"/>
            <a:ext cx="487045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a:extLst>
              <a:ext uri="{FF2B5EF4-FFF2-40B4-BE49-F238E27FC236}">
                <a16:creationId xmlns:a16="http://schemas.microsoft.com/office/drawing/2014/main" id="{5F8BC90A-714B-5C43-A398-E3874D355204}"/>
              </a:ext>
            </a:extLst>
          </p:cNvPr>
          <p:cNvSpPr/>
          <p:nvPr userDrawn="1"/>
        </p:nvSpPr>
        <p:spPr>
          <a:xfrm>
            <a:off x="609600" y="0"/>
            <a:ext cx="426085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C1D41BB0-B447-3D42-8A04-305D90E1A3A3}"/>
              </a:ext>
            </a:extLst>
          </p:cNvPr>
          <p:cNvSpPr/>
          <p:nvPr userDrawn="1"/>
        </p:nvSpPr>
        <p:spPr>
          <a:xfrm>
            <a:off x="4870450" y="0"/>
            <a:ext cx="7316788"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ctrTitle"/>
          </p:nvPr>
        </p:nvSpPr>
        <p:spPr>
          <a:xfrm>
            <a:off x="5266163" y="1030653"/>
            <a:ext cx="6717635" cy="2569798"/>
          </a:xfrm>
        </p:spPr>
        <p:txBody>
          <a:bodyPr/>
          <a:lstStyle>
            <a:lvl1pPr>
              <a:defRPr sz="44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5266163" y="3886200"/>
            <a:ext cx="6717635"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286279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46A8DA-5134-0B46-AD1C-B6655156315B}"/>
              </a:ext>
            </a:extLst>
          </p:cNvPr>
          <p:cNvSpPr/>
          <p:nvPr/>
        </p:nvSpPr>
        <p:spPr>
          <a:xfrm>
            <a:off x="0" y="0"/>
            <a:ext cx="487045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FF96CDE2-637C-754F-A92E-8E80A98AD235}"/>
              </a:ext>
            </a:extLst>
          </p:cNvPr>
          <p:cNvSpPr/>
          <p:nvPr/>
        </p:nvSpPr>
        <p:spPr>
          <a:xfrm>
            <a:off x="4876800" y="0"/>
            <a:ext cx="7315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Picture Placeholder 10"/>
          <p:cNvSpPr>
            <a:spLocks noGrp="1"/>
          </p:cNvSpPr>
          <p:nvPr>
            <p:ph type="pic" sz="quarter" idx="10"/>
          </p:nvPr>
        </p:nvSpPr>
        <p:spPr>
          <a:xfrm>
            <a:off x="609600" y="0"/>
            <a:ext cx="4266419" cy="6858000"/>
          </a:xfrm>
        </p:spPr>
        <p:txBody>
          <a:bodyPr rtlCol="0">
            <a:noAutofit/>
          </a:bodyPr>
          <a:lstStyle/>
          <a:p>
            <a:pPr lvl="0"/>
            <a:r>
              <a:rPr lang="en-US" noProof="0"/>
              <a:t>Click icon to add picture</a:t>
            </a:r>
          </a:p>
        </p:txBody>
      </p:sp>
      <p:sp>
        <p:nvSpPr>
          <p:cNvPr id="2" name="Title 1"/>
          <p:cNvSpPr>
            <a:spLocks noGrp="1"/>
          </p:cNvSpPr>
          <p:nvPr>
            <p:ph type="ctrTitle"/>
          </p:nvPr>
        </p:nvSpPr>
        <p:spPr>
          <a:xfrm>
            <a:off x="5266163" y="1030653"/>
            <a:ext cx="6717635" cy="2569798"/>
          </a:xfrm>
        </p:spPr>
        <p:txBody>
          <a:bodyPr/>
          <a:lstStyle>
            <a:lvl1pPr>
              <a:defRPr sz="44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5266163" y="3886200"/>
            <a:ext cx="6717635"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340806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6" descr="Butterfly gust_sm.jpg">
            <a:extLst>
              <a:ext uri="{FF2B5EF4-FFF2-40B4-BE49-F238E27FC236}">
                <a16:creationId xmlns:a16="http://schemas.microsoft.com/office/drawing/2014/main" id="{FFD051E7-B42E-F244-9DD0-C168E48957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19888" y="433388"/>
            <a:ext cx="45593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NC logo_horizontal_12.18.14.jpg">
            <a:extLst>
              <a:ext uri="{FF2B5EF4-FFF2-40B4-BE49-F238E27FC236}">
                <a16:creationId xmlns:a16="http://schemas.microsoft.com/office/drawing/2014/main" id="{23800F3A-DE99-A346-B627-B319D32743A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2038" y="5553075"/>
            <a:ext cx="4602162"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a:extLst>
              <a:ext uri="{FF2B5EF4-FFF2-40B4-BE49-F238E27FC236}">
                <a16:creationId xmlns:a16="http://schemas.microsoft.com/office/drawing/2014/main" id="{34FEBE9A-25C2-FB49-865A-CA3A5269A5A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742113" y="5891213"/>
            <a:ext cx="45370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56659" y="1055077"/>
            <a:ext cx="5764116" cy="2804274"/>
          </a:xfrm>
        </p:spPr>
        <p:txBody>
          <a:bodyPr/>
          <a:lstStyle>
            <a:lvl1pPr>
              <a:defRPr>
                <a:latin typeface="Calibri" panose="020F0502020204030204" pitchFamily="34" charset="0"/>
              </a:defRPr>
            </a:lvl1pPr>
          </a:lstStyle>
          <a:p>
            <a:r>
              <a:rPr lang="en-US"/>
              <a:t>Click to edit Master title style</a:t>
            </a:r>
            <a:endParaRPr lang="en-US" dirty="0"/>
          </a:p>
        </p:txBody>
      </p:sp>
      <p:sp>
        <p:nvSpPr>
          <p:cNvPr id="6" name="Date Placeholder 3">
            <a:extLst>
              <a:ext uri="{FF2B5EF4-FFF2-40B4-BE49-F238E27FC236}">
                <a16:creationId xmlns:a16="http://schemas.microsoft.com/office/drawing/2014/main" id="{224D8882-41D5-0145-BBBC-F7626DD8AB44}"/>
              </a:ext>
            </a:extLst>
          </p:cNvPr>
          <p:cNvSpPr>
            <a:spLocks noGrp="1"/>
          </p:cNvSpPr>
          <p:nvPr>
            <p:ph type="dt" sz="half" idx="10"/>
          </p:nvPr>
        </p:nvSpPr>
        <p:spPr/>
        <p:txBody>
          <a:bodyPr/>
          <a:lstStyle>
            <a:lvl1pPr defTabSz="914400" eaLnBrk="0" hangingPunct="0">
              <a:defRPr/>
            </a:lvl1pPr>
          </a:lstStyle>
          <a:p>
            <a:pPr>
              <a:defRPr/>
            </a:pPr>
            <a:fld id="{55A48998-ADC1-EB47-9D2D-C6CDD0A95594}" type="datetimeFigureOut">
              <a:rPr lang="en-US" altLang="en-US"/>
              <a:pPr>
                <a:defRPr/>
              </a:pPr>
              <a:t>11/6/22</a:t>
            </a:fld>
            <a:endParaRPr lang="en-US" altLang="en-US"/>
          </a:p>
        </p:txBody>
      </p:sp>
      <p:sp>
        <p:nvSpPr>
          <p:cNvPr id="7" name="Footer Placeholder 4">
            <a:extLst>
              <a:ext uri="{FF2B5EF4-FFF2-40B4-BE49-F238E27FC236}">
                <a16:creationId xmlns:a16="http://schemas.microsoft.com/office/drawing/2014/main" id="{90C5585C-0543-9D45-AA0C-D8332C6DAF30}"/>
              </a:ext>
            </a:extLst>
          </p:cNvPr>
          <p:cNvSpPr>
            <a:spLocks noGrp="1"/>
          </p:cNvSpPr>
          <p:nvPr>
            <p:ph type="ftr" sz="quarter" idx="11"/>
          </p:nvPr>
        </p:nvSpPr>
        <p:spPr/>
        <p:txBody>
          <a:bodyPr/>
          <a:lstStyle>
            <a:lvl1pPr defTabSz="914400" eaLnBrk="0" fontAlgn="base" hangingPunct="0">
              <a:spcBef>
                <a:spcPct val="0"/>
              </a:spcBef>
              <a:spcAft>
                <a:spcPct val="0"/>
              </a:spcAft>
              <a:defRPr>
                <a:latin typeface="Calibri" panose="020F0502020204030204" pitchFamily="34" charset="0"/>
                <a:ea typeface="ＭＳ Ｐゴシック" charset="0"/>
                <a:cs typeface="ＭＳ Ｐゴシック" charset="0"/>
              </a:defRPr>
            </a:lvl1pPr>
          </a:lstStyle>
          <a:p>
            <a:pPr>
              <a:defRPr/>
            </a:pPr>
            <a:endParaRPr lang="en-US"/>
          </a:p>
        </p:txBody>
      </p:sp>
      <p:sp>
        <p:nvSpPr>
          <p:cNvPr id="8" name="Slide Number Placeholder 5">
            <a:extLst>
              <a:ext uri="{FF2B5EF4-FFF2-40B4-BE49-F238E27FC236}">
                <a16:creationId xmlns:a16="http://schemas.microsoft.com/office/drawing/2014/main" id="{104E508B-6137-EA4A-84D9-250B1B3C6985}"/>
              </a:ext>
            </a:extLst>
          </p:cNvPr>
          <p:cNvSpPr>
            <a:spLocks noGrp="1"/>
          </p:cNvSpPr>
          <p:nvPr>
            <p:ph type="sldNum" sz="quarter" idx="12"/>
          </p:nvPr>
        </p:nvSpPr>
        <p:spPr/>
        <p:txBody>
          <a:bodyPr/>
          <a:lstStyle>
            <a:lvl1pPr defTabSz="914400" eaLnBrk="0" hangingPunct="0">
              <a:defRPr/>
            </a:lvl1pPr>
          </a:lstStyle>
          <a:p>
            <a:pPr>
              <a:defRPr/>
            </a:pPr>
            <a:fld id="{0B94D1DA-631B-C746-8851-C874C1C29932}" type="slidenum">
              <a:rPr lang="en-US" altLang="en-US"/>
              <a:pPr>
                <a:defRPr/>
              </a:pPr>
              <a:t>‹#›</a:t>
            </a:fld>
            <a:endParaRPr lang="en-US" altLang="en-US"/>
          </a:p>
        </p:txBody>
      </p:sp>
    </p:spTree>
    <p:extLst>
      <p:ext uri="{BB962C8B-B14F-4D97-AF65-F5344CB8AC3E}">
        <p14:creationId xmlns:p14="http://schemas.microsoft.com/office/powerpoint/2010/main" val="5346916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3600" b="1">
                <a:latin typeface="Calibri" panose="020F050202020403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600203"/>
            <a:ext cx="10972800" cy="2853267"/>
          </a:xfrm>
        </p:spPr>
        <p:txBody>
          <a:bodyPr/>
          <a:lstStyle>
            <a:lvl1pPr>
              <a:defRPr>
                <a:latin typeface="Calibri" panose="020F0502020204030204" pitchFamily="34" charset="0"/>
                <a:cs typeface="Times New Roman"/>
              </a:defRPr>
            </a:lvl1pPr>
            <a:lvl2pPr indent="0">
              <a:buFont typeface="Arial"/>
              <a:buChar char="•"/>
              <a:defRPr>
                <a:latin typeface="Calibri" panose="020F0502020204030204" pitchFamily="34" charset="0"/>
                <a:cs typeface="Adobe Garamond Pro"/>
              </a:defRPr>
            </a:lvl2pPr>
            <a:lvl3pPr indent="0">
              <a:buFont typeface="Arial"/>
              <a:buChar char="•"/>
              <a:defRPr>
                <a:latin typeface="Calibri" panose="020F0502020204030204" pitchFamily="34" charset="0"/>
                <a:cs typeface="Adobe Garamond Pro"/>
              </a:defRPr>
            </a:lvl3pPr>
            <a:lvl4pPr indent="0">
              <a:buFont typeface="Arial"/>
              <a:buChar char="•"/>
              <a:defRPr>
                <a:latin typeface="Calibri" panose="020F0502020204030204" pitchFamily="34" charset="0"/>
                <a:cs typeface="Adobe Garamond Pro"/>
              </a:defRPr>
            </a:lvl4pPr>
            <a:lvl5pPr indent="0">
              <a:buFont typeface="Arial"/>
              <a:buChar char="•"/>
              <a:defRPr>
                <a:latin typeface="Calibri" panose="020F0502020204030204" pitchFamily="34" charset="0"/>
                <a:cs typeface="Adobe Garamond P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38533C1-98AC-3B41-827E-FD0EA854EB2D}"/>
              </a:ext>
            </a:extLst>
          </p:cNvPr>
          <p:cNvSpPr>
            <a:spLocks noGrp="1"/>
          </p:cNvSpPr>
          <p:nvPr>
            <p:ph type="dt" sz="half" idx="10"/>
          </p:nvPr>
        </p:nvSpPr>
        <p:spPr/>
        <p:txBody>
          <a:bodyPr/>
          <a:lstStyle>
            <a:lvl1pPr defTabSz="914400" eaLnBrk="0" hangingPunct="0">
              <a:defRPr/>
            </a:lvl1pPr>
          </a:lstStyle>
          <a:p>
            <a:pPr>
              <a:defRPr/>
            </a:pPr>
            <a:fld id="{70182FDE-48C9-9445-B183-235B72CBBB5D}" type="datetimeFigureOut">
              <a:rPr lang="en-US" altLang="en-US"/>
              <a:pPr>
                <a:defRPr/>
              </a:pPr>
              <a:t>11/6/22</a:t>
            </a:fld>
            <a:endParaRPr lang="en-US" altLang="en-US"/>
          </a:p>
        </p:txBody>
      </p:sp>
      <p:sp>
        <p:nvSpPr>
          <p:cNvPr id="5" name="Slide Number Placeholder 5">
            <a:extLst>
              <a:ext uri="{FF2B5EF4-FFF2-40B4-BE49-F238E27FC236}">
                <a16:creationId xmlns:a16="http://schemas.microsoft.com/office/drawing/2014/main" id="{1DDCB120-FAF2-3A47-80A5-675BFFAB4D5D}"/>
              </a:ext>
            </a:extLst>
          </p:cNvPr>
          <p:cNvSpPr>
            <a:spLocks noGrp="1"/>
          </p:cNvSpPr>
          <p:nvPr>
            <p:ph type="sldNum" sz="quarter" idx="11"/>
          </p:nvPr>
        </p:nvSpPr>
        <p:spPr/>
        <p:txBody>
          <a:bodyPr/>
          <a:lstStyle>
            <a:lvl1pPr defTabSz="914400" eaLnBrk="0" hangingPunct="0">
              <a:defRPr/>
            </a:lvl1pPr>
          </a:lstStyle>
          <a:p>
            <a:pPr>
              <a:defRPr/>
            </a:pPr>
            <a:fld id="{2B52CA7A-1A12-5F45-9AB8-6787AB16FBF3}" type="slidenum">
              <a:rPr lang="en-US" altLang="en-US"/>
              <a:pPr>
                <a:defRPr/>
              </a:pPr>
              <a:t>‹#›</a:t>
            </a:fld>
            <a:endParaRPr lang="en-US" altLang="en-US"/>
          </a:p>
        </p:txBody>
      </p:sp>
    </p:spTree>
    <p:extLst>
      <p:ext uri="{BB962C8B-B14F-4D97-AF65-F5344CB8AC3E}">
        <p14:creationId xmlns:p14="http://schemas.microsoft.com/office/powerpoint/2010/main" val="29015681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Footer Placeholder 5">
            <a:extLst>
              <a:ext uri="{FF2B5EF4-FFF2-40B4-BE49-F238E27FC236}">
                <a16:creationId xmlns:a16="http://schemas.microsoft.com/office/drawing/2014/main" id="{1633BFAF-BB65-0F48-AF47-D475F11D6524}"/>
              </a:ext>
            </a:extLst>
          </p:cNvPr>
          <p:cNvSpPr>
            <a:spLocks noGrp="1"/>
          </p:cNvSpPr>
          <p:nvPr>
            <p:ph type="ftr" sz="quarter" idx="10"/>
          </p:nvPr>
        </p:nvSpPr>
        <p:spPr/>
        <p:txBody>
          <a:bodyPr/>
          <a:lstStyle>
            <a:lvl1pPr defTabSz="914400" eaLnBrk="0" fontAlgn="base" hangingPunct="0">
              <a:spcBef>
                <a:spcPct val="0"/>
              </a:spcBef>
              <a:spcAft>
                <a:spcPct val="0"/>
              </a:spcAft>
              <a:defRPr>
                <a:solidFill>
                  <a:srgbClr val="26261E">
                    <a:tint val="75000"/>
                  </a:srgbClr>
                </a:solidFill>
                <a:latin typeface="Trebuchet MS"/>
                <a:ea typeface="ＭＳ Ｐゴシック" charset="0"/>
                <a:cs typeface="ＭＳ Ｐゴシック" charset="0"/>
              </a:defRPr>
            </a:lvl1pPr>
          </a:lstStyle>
          <a:p>
            <a:pPr>
              <a:defRPr/>
            </a:pPr>
            <a:r>
              <a:rPr lang="en-US"/>
              <a:t>Presenter &lt;address@genome.wustl.edu&gt;</a:t>
            </a:r>
          </a:p>
        </p:txBody>
      </p:sp>
    </p:spTree>
    <p:extLst>
      <p:ext uri="{BB962C8B-B14F-4D97-AF65-F5344CB8AC3E}">
        <p14:creationId xmlns:p14="http://schemas.microsoft.com/office/powerpoint/2010/main" val="36034908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B64EC2D-8428-A24F-AAEA-D4964C54920C}"/>
              </a:ext>
            </a:extLst>
          </p:cNvPr>
          <p:cNvSpPr txBox="1">
            <a:spLocks noChangeArrowheads="1"/>
          </p:cNvSpPr>
          <p:nvPr/>
        </p:nvSpPr>
        <p:spPr bwMode="auto">
          <a:xfrm>
            <a:off x="203200" y="6353175"/>
            <a:ext cx="9855200" cy="276225"/>
          </a:xfrm>
          <a:prstGeom prst="rect">
            <a:avLst/>
          </a:prstGeom>
          <a:noFill/>
          <a:ln>
            <a:noFill/>
          </a:ln>
        </p:spPr>
        <p:txBody>
          <a:bodyPr>
            <a:spAutoFit/>
          </a:bodyPr>
          <a:lstStyle>
            <a:lvl1pPr defTabSz="457200">
              <a:defRPr sz="2400">
                <a:solidFill>
                  <a:schemeClr val="tx1"/>
                </a:solidFill>
                <a:latin typeface="Bookman Old Style" charset="0"/>
                <a:ea typeface="ＭＳ Ｐゴシック" charset="0"/>
                <a:cs typeface="ＭＳ Ｐゴシック" charset="0"/>
              </a:defRPr>
            </a:lvl1pPr>
            <a:lvl2pPr marL="742950" indent="-285750" defTabSz="457200">
              <a:defRPr sz="2400">
                <a:solidFill>
                  <a:schemeClr val="tx1"/>
                </a:solidFill>
                <a:latin typeface="Bookman Old Style" charset="0"/>
                <a:ea typeface="ＭＳ Ｐゴシック" charset="0"/>
              </a:defRPr>
            </a:lvl2pPr>
            <a:lvl3pPr marL="1143000" indent="-228600" defTabSz="457200">
              <a:defRPr sz="2400">
                <a:solidFill>
                  <a:schemeClr val="tx1"/>
                </a:solidFill>
                <a:latin typeface="Bookman Old Style" charset="0"/>
                <a:ea typeface="ＭＳ Ｐゴシック" charset="0"/>
              </a:defRPr>
            </a:lvl3pPr>
            <a:lvl4pPr marL="1600200" indent="-228600" defTabSz="457200">
              <a:defRPr sz="2400">
                <a:solidFill>
                  <a:schemeClr val="tx1"/>
                </a:solidFill>
                <a:latin typeface="Bookman Old Style" charset="0"/>
                <a:ea typeface="ＭＳ Ｐゴシック" charset="0"/>
              </a:defRPr>
            </a:lvl4pPr>
            <a:lvl5pPr marL="2057400" indent="-228600" defTabSz="457200">
              <a:defRPr sz="2400">
                <a:solidFill>
                  <a:schemeClr val="tx1"/>
                </a:solidFill>
                <a:latin typeface="Bookman Old Style" charset="0"/>
                <a:ea typeface="ＭＳ Ｐゴシック" charset="0"/>
              </a:defRPr>
            </a:lvl5pPr>
            <a:lvl6pPr marL="2514600" indent="-228600" eaLnBrk="0" fontAlgn="base" hangingPunct="0">
              <a:spcBef>
                <a:spcPct val="0"/>
              </a:spcBef>
              <a:spcAft>
                <a:spcPct val="0"/>
              </a:spcAft>
              <a:defRPr sz="2400">
                <a:solidFill>
                  <a:schemeClr val="tx1"/>
                </a:solidFill>
                <a:latin typeface="Bookman Old Style" charset="0"/>
                <a:ea typeface="ＭＳ Ｐゴシック" charset="0"/>
              </a:defRPr>
            </a:lvl6pPr>
            <a:lvl7pPr marL="2971800" indent="-228600" eaLnBrk="0" fontAlgn="base" hangingPunct="0">
              <a:spcBef>
                <a:spcPct val="0"/>
              </a:spcBef>
              <a:spcAft>
                <a:spcPct val="0"/>
              </a:spcAft>
              <a:defRPr sz="2400">
                <a:solidFill>
                  <a:schemeClr val="tx1"/>
                </a:solidFill>
                <a:latin typeface="Bookman Old Style" charset="0"/>
                <a:ea typeface="ＭＳ Ｐゴシック" charset="0"/>
              </a:defRPr>
            </a:lvl7pPr>
            <a:lvl8pPr marL="3429000" indent="-228600" eaLnBrk="0" fontAlgn="base" hangingPunct="0">
              <a:spcBef>
                <a:spcPct val="0"/>
              </a:spcBef>
              <a:spcAft>
                <a:spcPct val="0"/>
              </a:spcAft>
              <a:defRPr sz="2400">
                <a:solidFill>
                  <a:schemeClr val="tx1"/>
                </a:solidFill>
                <a:latin typeface="Bookman Old Style" charset="0"/>
                <a:ea typeface="ＭＳ Ｐゴシック" charset="0"/>
              </a:defRPr>
            </a:lvl8pPr>
            <a:lvl9pPr marL="3886200" indent="-228600" eaLnBrk="0" fontAlgn="base" hangingPunct="0">
              <a:spcBef>
                <a:spcPct val="0"/>
              </a:spcBef>
              <a:spcAft>
                <a:spcPct val="0"/>
              </a:spcAft>
              <a:defRPr sz="2400">
                <a:solidFill>
                  <a:schemeClr val="tx1"/>
                </a:solidFill>
                <a:latin typeface="Bookman Old Style" charset="0"/>
                <a:ea typeface="ＭＳ Ｐゴシック" charset="0"/>
              </a:defRPr>
            </a:lvl9pPr>
          </a:lstStyle>
          <a:p>
            <a:pPr eaLnBrk="1" hangingPunct="1">
              <a:defRPr/>
            </a:pPr>
            <a:r>
              <a:rPr lang="en-US" sz="1200">
                <a:solidFill>
                  <a:srgbClr val="88886A"/>
                </a:solidFill>
                <a:latin typeface="Trebuchet MS" charset="0"/>
              </a:rPr>
              <a:t>Name   email@wustl.edu</a:t>
            </a:r>
          </a:p>
        </p:txBody>
      </p:sp>
      <p:sp>
        <p:nvSpPr>
          <p:cNvPr id="2" name="Title 1"/>
          <p:cNvSpPr>
            <a:spLocks noGrp="1"/>
          </p:cNvSpPr>
          <p:nvPr>
            <p:ph type="title"/>
          </p:nvPr>
        </p:nvSpPr>
        <p:spPr>
          <a:xfrm>
            <a:off x="203200" y="76200"/>
            <a:ext cx="11785600" cy="533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03200" y="808038"/>
            <a:ext cx="5892800"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03200" y="1447800"/>
            <a:ext cx="5892800" cy="4724400"/>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7600" y="808038"/>
            <a:ext cx="5791200"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447800"/>
            <a:ext cx="5795433" cy="4724400"/>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89303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a:extLst>
              <a:ext uri="{FF2B5EF4-FFF2-40B4-BE49-F238E27FC236}">
                <a16:creationId xmlns:a16="http://schemas.microsoft.com/office/drawing/2014/main" id="{7CA4A825-1CA3-0A40-B104-1FC8CAEB8416}"/>
              </a:ext>
            </a:extLst>
          </p:cNvPr>
          <p:cNvSpPr>
            <a:spLocks noGrp="1"/>
          </p:cNvSpPr>
          <p:nvPr>
            <p:ph type="ftr" sz="quarter" idx="10"/>
          </p:nvPr>
        </p:nvSpPr>
        <p:spPr>
          <a:xfrm>
            <a:off x="303213" y="6356350"/>
            <a:ext cx="10823575" cy="365125"/>
          </a:xfrm>
        </p:spPr>
        <p:txBody>
          <a:bodyPr/>
          <a:lstStyle>
            <a:lvl1pPr>
              <a:defRPr sz="1100">
                <a:solidFill>
                  <a:srgbClr val="26261E"/>
                </a:solidFill>
                <a:latin typeface="+mn-lt"/>
                <a:ea typeface="ＭＳ Ｐゴシック" charset="-128"/>
                <a:cs typeface="Calibri"/>
              </a:defRPr>
            </a:lvl1pPr>
          </a:lstStyle>
          <a:p>
            <a:pPr>
              <a:defRPr/>
            </a:pPr>
            <a:r>
              <a:rPr lang="en-US"/>
              <a:t>vmagrini@genome.wustl.edu</a:t>
            </a:r>
          </a:p>
        </p:txBody>
      </p:sp>
    </p:spTree>
    <p:extLst>
      <p:ext uri="{BB962C8B-B14F-4D97-AF65-F5344CB8AC3E}">
        <p14:creationId xmlns:p14="http://schemas.microsoft.com/office/powerpoint/2010/main" val="1147444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10586C4B-EAF1-8041-B596-1AA5473F8115}"/>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34379443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a:extLst>
              <a:ext uri="{FF2B5EF4-FFF2-40B4-BE49-F238E27FC236}">
                <a16:creationId xmlns:a16="http://schemas.microsoft.com/office/drawing/2014/main" id="{B3D3BA8B-E400-A347-8E76-50B1DCB33B3B}"/>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9079090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3508B678-5C15-2844-B241-9F48DDA8E41B}"/>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3963603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99BF069-4748-054E-BFAA-499E2AF7C8AB}"/>
              </a:ext>
            </a:extLst>
          </p:cNvPr>
          <p:cNvSpPr txBox="1">
            <a:spLocks noChangeArrowheads="1"/>
          </p:cNvSpPr>
          <p:nvPr/>
        </p:nvSpPr>
        <p:spPr bwMode="auto">
          <a:xfrm>
            <a:off x="203200" y="6353175"/>
            <a:ext cx="9855200" cy="276225"/>
          </a:xfrm>
          <a:prstGeom prst="rect">
            <a:avLst/>
          </a:prstGeom>
          <a:noFill/>
          <a:ln>
            <a:noFill/>
          </a:ln>
        </p:spPr>
        <p:txBody>
          <a:bodyPr>
            <a:spAutoFit/>
          </a:bodyPr>
          <a:lstStyle>
            <a:lvl1pPr defTabSz="457200">
              <a:defRPr sz="2400">
                <a:solidFill>
                  <a:schemeClr val="tx1"/>
                </a:solidFill>
                <a:latin typeface="Bookman Old Style" charset="0"/>
                <a:ea typeface="ＭＳ Ｐゴシック" charset="0"/>
                <a:cs typeface="ＭＳ Ｐゴシック" charset="0"/>
              </a:defRPr>
            </a:lvl1pPr>
            <a:lvl2pPr marL="742950" indent="-285750" defTabSz="457200">
              <a:defRPr sz="2400">
                <a:solidFill>
                  <a:schemeClr val="tx1"/>
                </a:solidFill>
                <a:latin typeface="Bookman Old Style" charset="0"/>
                <a:ea typeface="ＭＳ Ｐゴシック" charset="0"/>
              </a:defRPr>
            </a:lvl2pPr>
            <a:lvl3pPr marL="1143000" indent="-228600" defTabSz="457200">
              <a:defRPr sz="2400">
                <a:solidFill>
                  <a:schemeClr val="tx1"/>
                </a:solidFill>
                <a:latin typeface="Bookman Old Style" charset="0"/>
                <a:ea typeface="ＭＳ Ｐゴシック" charset="0"/>
              </a:defRPr>
            </a:lvl3pPr>
            <a:lvl4pPr marL="1600200" indent="-228600" defTabSz="457200">
              <a:defRPr sz="2400">
                <a:solidFill>
                  <a:schemeClr val="tx1"/>
                </a:solidFill>
                <a:latin typeface="Bookman Old Style" charset="0"/>
                <a:ea typeface="ＭＳ Ｐゴシック" charset="0"/>
              </a:defRPr>
            </a:lvl4pPr>
            <a:lvl5pPr marL="2057400" indent="-228600" defTabSz="457200">
              <a:defRPr sz="2400">
                <a:solidFill>
                  <a:schemeClr val="tx1"/>
                </a:solidFill>
                <a:latin typeface="Bookman Old Style" charset="0"/>
                <a:ea typeface="ＭＳ Ｐゴシック" charset="0"/>
              </a:defRPr>
            </a:lvl5pPr>
            <a:lvl6pPr marL="2514600" indent="-228600" eaLnBrk="0" fontAlgn="base" hangingPunct="0">
              <a:spcBef>
                <a:spcPct val="0"/>
              </a:spcBef>
              <a:spcAft>
                <a:spcPct val="0"/>
              </a:spcAft>
              <a:defRPr sz="2400">
                <a:solidFill>
                  <a:schemeClr val="tx1"/>
                </a:solidFill>
                <a:latin typeface="Bookman Old Style" charset="0"/>
                <a:ea typeface="ＭＳ Ｐゴシック" charset="0"/>
              </a:defRPr>
            </a:lvl6pPr>
            <a:lvl7pPr marL="2971800" indent="-228600" eaLnBrk="0" fontAlgn="base" hangingPunct="0">
              <a:spcBef>
                <a:spcPct val="0"/>
              </a:spcBef>
              <a:spcAft>
                <a:spcPct val="0"/>
              </a:spcAft>
              <a:defRPr sz="2400">
                <a:solidFill>
                  <a:schemeClr val="tx1"/>
                </a:solidFill>
                <a:latin typeface="Bookman Old Style" charset="0"/>
                <a:ea typeface="ＭＳ Ｐゴシック" charset="0"/>
              </a:defRPr>
            </a:lvl7pPr>
            <a:lvl8pPr marL="3429000" indent="-228600" eaLnBrk="0" fontAlgn="base" hangingPunct="0">
              <a:spcBef>
                <a:spcPct val="0"/>
              </a:spcBef>
              <a:spcAft>
                <a:spcPct val="0"/>
              </a:spcAft>
              <a:defRPr sz="2400">
                <a:solidFill>
                  <a:schemeClr val="tx1"/>
                </a:solidFill>
                <a:latin typeface="Bookman Old Style" charset="0"/>
                <a:ea typeface="ＭＳ Ｐゴシック" charset="0"/>
              </a:defRPr>
            </a:lvl8pPr>
            <a:lvl9pPr marL="3886200" indent="-228600" eaLnBrk="0" fontAlgn="base" hangingPunct="0">
              <a:spcBef>
                <a:spcPct val="0"/>
              </a:spcBef>
              <a:spcAft>
                <a:spcPct val="0"/>
              </a:spcAft>
              <a:defRPr sz="2400">
                <a:solidFill>
                  <a:schemeClr val="tx1"/>
                </a:solidFill>
                <a:latin typeface="Bookman Old Style" charset="0"/>
                <a:ea typeface="ＭＳ Ｐゴシック" charset="0"/>
              </a:defRPr>
            </a:lvl9pPr>
          </a:lstStyle>
          <a:p>
            <a:pPr eaLnBrk="1" hangingPunct="1">
              <a:defRPr/>
            </a:pPr>
            <a:r>
              <a:rPr lang="en-US" sz="1200">
                <a:solidFill>
                  <a:srgbClr val="88886A"/>
                </a:solidFill>
                <a:latin typeface="Trebuchet MS" charset="0"/>
              </a:rPr>
              <a:t>Name   email@wustl.edu</a:t>
            </a:r>
          </a:p>
        </p:txBody>
      </p:sp>
      <p:sp>
        <p:nvSpPr>
          <p:cNvPr id="2" name="Title 1"/>
          <p:cNvSpPr>
            <a:spLocks noGrp="1"/>
          </p:cNvSpPr>
          <p:nvPr>
            <p:ph type="title"/>
          </p:nvPr>
        </p:nvSpPr>
        <p:spPr>
          <a:xfrm>
            <a:off x="203200" y="76200"/>
            <a:ext cx="11785600" cy="533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03200" y="808038"/>
            <a:ext cx="5892800"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03200" y="1447800"/>
            <a:ext cx="5892800" cy="4724400"/>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7600" y="808038"/>
            <a:ext cx="5791200"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447800"/>
            <a:ext cx="5795433" cy="4724400"/>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69826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C4F67EF3-C9E4-4B4E-8049-2DE42C3BD4CF}"/>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27728533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A21D47A0-F05D-D940-9B0A-B211A2CAE1FE}"/>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5176211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Slide v2">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A3420B86-840D-874A-B97B-5F59B572CD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7938"/>
            <a:ext cx="12198351"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9664A421-97FC-4446-B80C-A0D0EB0AA86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r="-1161" b="-2298"/>
          <a:stretch>
            <a:fillRect/>
          </a:stretch>
        </p:blipFill>
        <p:spPr bwMode="auto">
          <a:xfrm>
            <a:off x="10463213" y="6153150"/>
            <a:ext cx="14065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838200" y="206863"/>
            <a:ext cx="10515599" cy="2289052"/>
          </a:xfrm>
        </p:spPr>
        <p:txBody>
          <a:bodyPr anchor="b">
            <a:normAutofit/>
          </a:bodyPr>
          <a:lstStyle>
            <a:lvl1pPr algn="l">
              <a:defRPr sz="4800"/>
            </a:lvl1pPr>
          </a:lstStyle>
          <a:p>
            <a:r>
              <a:rPr lang="en-US" dirty="0"/>
              <a:t>Click to edit Master title style</a:t>
            </a:r>
          </a:p>
        </p:txBody>
      </p:sp>
      <p:sp>
        <p:nvSpPr>
          <p:cNvPr id="3" name="Subtitle 2"/>
          <p:cNvSpPr>
            <a:spLocks noGrp="1"/>
          </p:cNvSpPr>
          <p:nvPr>
            <p:ph type="subTitle" idx="1"/>
          </p:nvPr>
        </p:nvSpPr>
        <p:spPr>
          <a:xfrm>
            <a:off x="838200" y="3084417"/>
            <a:ext cx="10515599" cy="1686875"/>
          </a:xfrm>
        </p:spPr>
        <p:txBody>
          <a:bodyPr>
            <a:normAutofit/>
          </a:bodyPr>
          <a:lstStyle>
            <a:lvl1pPr marL="0" indent="0" algn="l">
              <a:spcBef>
                <a:spcPts val="0"/>
              </a:spcBef>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Footer Placeholder 3">
            <a:extLst>
              <a:ext uri="{FF2B5EF4-FFF2-40B4-BE49-F238E27FC236}">
                <a16:creationId xmlns:a16="http://schemas.microsoft.com/office/drawing/2014/main" id="{E29618C6-E6C3-AE48-9A67-1A4DA2408AE8}"/>
              </a:ext>
            </a:extLst>
          </p:cNvPr>
          <p:cNvSpPr>
            <a:spLocks noGrp="1"/>
          </p:cNvSpPr>
          <p:nvPr>
            <p:ph type="ftr" sz="quarter" idx="10"/>
          </p:nvPr>
        </p:nvSpPr>
        <p:spPr/>
        <p:txBody>
          <a:bodyPr/>
          <a:lstStyle>
            <a:lvl1pPr>
              <a:defRPr/>
            </a:lvl1pPr>
          </a:lstStyle>
          <a:p>
            <a:pPr>
              <a:defRPr/>
            </a:pPr>
            <a:r>
              <a:rPr lang="en-US"/>
              <a:t>www.acmg.net</a:t>
            </a:r>
            <a:endParaRPr lang="en-US" dirty="0"/>
          </a:p>
        </p:txBody>
      </p:sp>
      <p:sp>
        <p:nvSpPr>
          <p:cNvPr id="7" name="Slide Number Placeholder 4">
            <a:extLst>
              <a:ext uri="{FF2B5EF4-FFF2-40B4-BE49-F238E27FC236}">
                <a16:creationId xmlns:a16="http://schemas.microsoft.com/office/drawing/2014/main" id="{2D35000E-8559-304C-9028-1D9E93828CA4}"/>
              </a:ext>
            </a:extLst>
          </p:cNvPr>
          <p:cNvSpPr>
            <a:spLocks noGrp="1"/>
          </p:cNvSpPr>
          <p:nvPr>
            <p:ph type="sldNum" sz="quarter" idx="11"/>
          </p:nvPr>
        </p:nvSpPr>
        <p:spPr/>
        <p:txBody>
          <a:bodyPr/>
          <a:lstStyle>
            <a:lvl1pPr>
              <a:defRPr/>
            </a:lvl1pPr>
          </a:lstStyle>
          <a:p>
            <a:pPr>
              <a:defRPr/>
            </a:pPr>
            <a:fld id="{E8749F49-1A31-AE43-919E-3C037E7FC85A}" type="slidenum">
              <a:rPr lang="en-US" altLang="en-US"/>
              <a:pPr>
                <a:defRPr/>
              </a:pPr>
              <a:t>‹#›</a:t>
            </a:fld>
            <a:endParaRPr lang="en-US" altLang="en-US"/>
          </a:p>
        </p:txBody>
      </p:sp>
    </p:spTree>
    <p:extLst>
      <p:ext uri="{BB962C8B-B14F-4D97-AF65-F5344CB8AC3E}">
        <p14:creationId xmlns:p14="http://schemas.microsoft.com/office/powerpoint/2010/main" val="17410025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F07325-90E0-F744-8BD2-7D7EDAA585DD}"/>
              </a:ext>
            </a:extLst>
          </p:cNvPr>
          <p:cNvSpPr>
            <a:spLocks noGrp="1"/>
          </p:cNvSpPr>
          <p:nvPr>
            <p:ph type="dt" sz="half" idx="10"/>
          </p:nvPr>
        </p:nvSpPr>
        <p:spPr/>
        <p:txBody>
          <a:bodyPr/>
          <a:lstStyle>
            <a:lvl1pPr>
              <a:defRPr/>
            </a:lvl1pPr>
          </a:lstStyle>
          <a:p>
            <a:pPr>
              <a:defRPr/>
            </a:pPr>
            <a:fld id="{394C8471-5254-444D-AB41-2C5CBE6C6C54}" type="datetimeFigureOut">
              <a:rPr lang="en-US"/>
              <a:pPr>
                <a:defRPr/>
              </a:pPr>
              <a:t>11/6/22</a:t>
            </a:fld>
            <a:endParaRPr lang="en-US"/>
          </a:p>
        </p:txBody>
      </p:sp>
      <p:sp>
        <p:nvSpPr>
          <p:cNvPr id="5" name="Footer Placeholder 4">
            <a:extLst>
              <a:ext uri="{FF2B5EF4-FFF2-40B4-BE49-F238E27FC236}">
                <a16:creationId xmlns:a16="http://schemas.microsoft.com/office/drawing/2014/main" id="{5E25D962-3476-1A4C-A5D3-7C20B8E4679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A3A0E3F-9E02-4342-9259-12D063DD0C1C}"/>
              </a:ext>
            </a:extLst>
          </p:cNvPr>
          <p:cNvSpPr>
            <a:spLocks noGrp="1"/>
          </p:cNvSpPr>
          <p:nvPr>
            <p:ph type="sldNum" sz="quarter" idx="12"/>
          </p:nvPr>
        </p:nvSpPr>
        <p:spPr/>
        <p:txBody>
          <a:bodyPr/>
          <a:lstStyle>
            <a:lvl1pPr>
              <a:defRPr/>
            </a:lvl1pPr>
          </a:lstStyle>
          <a:p>
            <a:pPr>
              <a:defRPr/>
            </a:pPr>
            <a:fld id="{96377110-1624-0F4D-96AE-FD0610D7F341}" type="slidenum">
              <a:rPr lang="en-US" altLang="en-US"/>
              <a:pPr>
                <a:defRPr/>
              </a:pPr>
              <a:t>‹#›</a:t>
            </a:fld>
            <a:endParaRPr lang="en-US" altLang="en-US"/>
          </a:p>
        </p:txBody>
      </p:sp>
    </p:spTree>
    <p:extLst>
      <p:ext uri="{BB962C8B-B14F-4D97-AF65-F5344CB8AC3E}">
        <p14:creationId xmlns:p14="http://schemas.microsoft.com/office/powerpoint/2010/main" val="26531503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656C25-FF7B-A845-9250-332C9D26B202}"/>
              </a:ext>
            </a:extLst>
          </p:cNvPr>
          <p:cNvSpPr>
            <a:spLocks noGrp="1"/>
          </p:cNvSpPr>
          <p:nvPr>
            <p:ph type="dt" sz="half" idx="10"/>
          </p:nvPr>
        </p:nvSpPr>
        <p:spPr/>
        <p:txBody>
          <a:bodyPr/>
          <a:lstStyle>
            <a:lvl1pPr>
              <a:defRPr/>
            </a:lvl1pPr>
          </a:lstStyle>
          <a:p>
            <a:pPr>
              <a:defRPr/>
            </a:pPr>
            <a:fld id="{9C2D8F61-2CF9-6F49-A427-6650CC4BF528}" type="datetimeFigureOut">
              <a:rPr lang="en-US"/>
              <a:pPr>
                <a:defRPr/>
              </a:pPr>
              <a:t>11/6/22</a:t>
            </a:fld>
            <a:endParaRPr lang="en-US"/>
          </a:p>
        </p:txBody>
      </p:sp>
      <p:sp>
        <p:nvSpPr>
          <p:cNvPr id="5" name="Footer Placeholder 4">
            <a:extLst>
              <a:ext uri="{FF2B5EF4-FFF2-40B4-BE49-F238E27FC236}">
                <a16:creationId xmlns:a16="http://schemas.microsoft.com/office/drawing/2014/main" id="{BFE01AD2-925B-D84B-B1F4-DF492D545C6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73535F1-23BE-C64C-B44D-9D6DA962E7D7}"/>
              </a:ext>
            </a:extLst>
          </p:cNvPr>
          <p:cNvSpPr>
            <a:spLocks noGrp="1"/>
          </p:cNvSpPr>
          <p:nvPr>
            <p:ph type="sldNum" sz="quarter" idx="12"/>
          </p:nvPr>
        </p:nvSpPr>
        <p:spPr/>
        <p:txBody>
          <a:bodyPr/>
          <a:lstStyle>
            <a:lvl1pPr>
              <a:defRPr/>
            </a:lvl1pPr>
          </a:lstStyle>
          <a:p>
            <a:pPr>
              <a:defRPr/>
            </a:pPr>
            <a:fld id="{21F2F16D-F3ED-F844-8865-36DCAD82103D}" type="slidenum">
              <a:rPr lang="en-US" altLang="en-US"/>
              <a:pPr>
                <a:defRPr/>
              </a:pPr>
              <a:t>‹#›</a:t>
            </a:fld>
            <a:endParaRPr lang="en-US" altLang="en-US"/>
          </a:p>
        </p:txBody>
      </p:sp>
    </p:spTree>
    <p:extLst>
      <p:ext uri="{BB962C8B-B14F-4D97-AF65-F5344CB8AC3E}">
        <p14:creationId xmlns:p14="http://schemas.microsoft.com/office/powerpoint/2010/main" val="24023619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87B8F7-867A-254E-B4D5-F9CD5CEB7D43}"/>
              </a:ext>
            </a:extLst>
          </p:cNvPr>
          <p:cNvSpPr>
            <a:spLocks noGrp="1"/>
          </p:cNvSpPr>
          <p:nvPr>
            <p:ph type="dt" sz="half" idx="10"/>
          </p:nvPr>
        </p:nvSpPr>
        <p:spPr/>
        <p:txBody>
          <a:bodyPr/>
          <a:lstStyle>
            <a:lvl1pPr>
              <a:defRPr/>
            </a:lvl1pPr>
          </a:lstStyle>
          <a:p>
            <a:pPr>
              <a:defRPr/>
            </a:pPr>
            <a:fld id="{29EBC3A8-BB8A-E842-85B6-2FC786D1E5A3}" type="datetimeFigureOut">
              <a:rPr lang="en-US"/>
              <a:pPr>
                <a:defRPr/>
              </a:pPr>
              <a:t>11/6/22</a:t>
            </a:fld>
            <a:endParaRPr lang="en-US"/>
          </a:p>
        </p:txBody>
      </p:sp>
      <p:sp>
        <p:nvSpPr>
          <p:cNvPr id="5" name="Footer Placeholder 4">
            <a:extLst>
              <a:ext uri="{FF2B5EF4-FFF2-40B4-BE49-F238E27FC236}">
                <a16:creationId xmlns:a16="http://schemas.microsoft.com/office/drawing/2014/main" id="{D2A31E81-F5A6-D841-AE64-7E9676A8711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5EF7122-FFB6-BC48-B156-5D839620CEFC}"/>
              </a:ext>
            </a:extLst>
          </p:cNvPr>
          <p:cNvSpPr>
            <a:spLocks noGrp="1"/>
          </p:cNvSpPr>
          <p:nvPr>
            <p:ph type="sldNum" sz="quarter" idx="12"/>
          </p:nvPr>
        </p:nvSpPr>
        <p:spPr/>
        <p:txBody>
          <a:bodyPr/>
          <a:lstStyle>
            <a:lvl1pPr>
              <a:defRPr/>
            </a:lvl1pPr>
          </a:lstStyle>
          <a:p>
            <a:pPr>
              <a:defRPr/>
            </a:pPr>
            <a:fld id="{5F79026C-F469-F24A-978F-65FA80DE3770}" type="slidenum">
              <a:rPr lang="en-US" altLang="en-US"/>
              <a:pPr>
                <a:defRPr/>
              </a:pPr>
              <a:t>‹#›</a:t>
            </a:fld>
            <a:endParaRPr lang="en-US" altLang="en-US"/>
          </a:p>
        </p:txBody>
      </p:sp>
    </p:spTree>
    <p:extLst>
      <p:ext uri="{BB962C8B-B14F-4D97-AF65-F5344CB8AC3E}">
        <p14:creationId xmlns:p14="http://schemas.microsoft.com/office/powerpoint/2010/main" val="35821562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E4F42FDA-5A36-084B-94BF-3C2B2D31FD67}"/>
              </a:ext>
            </a:extLst>
          </p:cNvPr>
          <p:cNvSpPr>
            <a:spLocks noGrp="1"/>
          </p:cNvSpPr>
          <p:nvPr>
            <p:ph type="dt" sz="half" idx="10"/>
          </p:nvPr>
        </p:nvSpPr>
        <p:spPr/>
        <p:txBody>
          <a:bodyPr/>
          <a:lstStyle>
            <a:lvl1pPr>
              <a:defRPr/>
            </a:lvl1pPr>
          </a:lstStyle>
          <a:p>
            <a:pPr>
              <a:defRPr/>
            </a:pPr>
            <a:fld id="{4488A6EE-55D0-4C4B-830C-946AD0CB8A49}" type="datetimeFigureOut">
              <a:rPr lang="en-US"/>
              <a:pPr>
                <a:defRPr/>
              </a:pPr>
              <a:t>11/6/22</a:t>
            </a:fld>
            <a:endParaRPr lang="en-US"/>
          </a:p>
        </p:txBody>
      </p:sp>
      <p:sp>
        <p:nvSpPr>
          <p:cNvPr id="6" name="Footer Placeholder 4">
            <a:extLst>
              <a:ext uri="{FF2B5EF4-FFF2-40B4-BE49-F238E27FC236}">
                <a16:creationId xmlns:a16="http://schemas.microsoft.com/office/drawing/2014/main" id="{6500F626-CE7C-9E44-B640-F3D667200DB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0F0C7A6-3BB4-A048-ADB8-87B22F78A563}"/>
              </a:ext>
            </a:extLst>
          </p:cNvPr>
          <p:cNvSpPr>
            <a:spLocks noGrp="1"/>
          </p:cNvSpPr>
          <p:nvPr>
            <p:ph type="sldNum" sz="quarter" idx="12"/>
          </p:nvPr>
        </p:nvSpPr>
        <p:spPr/>
        <p:txBody>
          <a:bodyPr/>
          <a:lstStyle>
            <a:lvl1pPr>
              <a:defRPr/>
            </a:lvl1pPr>
          </a:lstStyle>
          <a:p>
            <a:pPr>
              <a:defRPr/>
            </a:pPr>
            <a:fld id="{AA607ADC-5097-1548-860C-670484C580B2}" type="slidenum">
              <a:rPr lang="en-US" altLang="en-US"/>
              <a:pPr>
                <a:defRPr/>
              </a:pPr>
              <a:t>‹#›</a:t>
            </a:fld>
            <a:endParaRPr lang="en-US" altLang="en-US"/>
          </a:p>
        </p:txBody>
      </p:sp>
    </p:spTree>
    <p:extLst>
      <p:ext uri="{BB962C8B-B14F-4D97-AF65-F5344CB8AC3E}">
        <p14:creationId xmlns:p14="http://schemas.microsoft.com/office/powerpoint/2010/main" val="29161130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648812D-FEE3-144B-917D-B3E2C29B9DE8}"/>
              </a:ext>
            </a:extLst>
          </p:cNvPr>
          <p:cNvSpPr>
            <a:spLocks noGrp="1"/>
          </p:cNvSpPr>
          <p:nvPr>
            <p:ph type="dt" sz="half" idx="10"/>
          </p:nvPr>
        </p:nvSpPr>
        <p:spPr/>
        <p:txBody>
          <a:bodyPr/>
          <a:lstStyle>
            <a:lvl1pPr>
              <a:defRPr/>
            </a:lvl1pPr>
          </a:lstStyle>
          <a:p>
            <a:pPr>
              <a:defRPr/>
            </a:pPr>
            <a:fld id="{403AE8A3-F9AF-2A47-842D-0F5A1B484337}" type="datetimeFigureOut">
              <a:rPr lang="en-US"/>
              <a:pPr>
                <a:defRPr/>
              </a:pPr>
              <a:t>11/6/22</a:t>
            </a:fld>
            <a:endParaRPr lang="en-US"/>
          </a:p>
        </p:txBody>
      </p:sp>
      <p:sp>
        <p:nvSpPr>
          <p:cNvPr id="8" name="Footer Placeholder 4">
            <a:extLst>
              <a:ext uri="{FF2B5EF4-FFF2-40B4-BE49-F238E27FC236}">
                <a16:creationId xmlns:a16="http://schemas.microsoft.com/office/drawing/2014/main" id="{C5B16E0B-75F0-8E49-ABE6-75550CF9DFF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94327693-1A3A-C643-8459-B5FFBFEAF675}"/>
              </a:ext>
            </a:extLst>
          </p:cNvPr>
          <p:cNvSpPr>
            <a:spLocks noGrp="1"/>
          </p:cNvSpPr>
          <p:nvPr>
            <p:ph type="sldNum" sz="quarter" idx="12"/>
          </p:nvPr>
        </p:nvSpPr>
        <p:spPr/>
        <p:txBody>
          <a:bodyPr/>
          <a:lstStyle>
            <a:lvl1pPr>
              <a:defRPr/>
            </a:lvl1pPr>
          </a:lstStyle>
          <a:p>
            <a:pPr>
              <a:defRPr/>
            </a:pPr>
            <a:fld id="{C4617413-E77A-1948-82EA-407A7FEBD8D0}" type="slidenum">
              <a:rPr lang="en-US" altLang="en-US"/>
              <a:pPr>
                <a:defRPr/>
              </a:pPr>
              <a:t>‹#›</a:t>
            </a:fld>
            <a:endParaRPr lang="en-US" altLang="en-US"/>
          </a:p>
        </p:txBody>
      </p:sp>
    </p:spTree>
    <p:extLst>
      <p:ext uri="{BB962C8B-B14F-4D97-AF65-F5344CB8AC3E}">
        <p14:creationId xmlns:p14="http://schemas.microsoft.com/office/powerpoint/2010/main" val="17367227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C721740-D0FE-8C4D-8174-2AC8B62C5D2E}"/>
              </a:ext>
            </a:extLst>
          </p:cNvPr>
          <p:cNvSpPr>
            <a:spLocks noGrp="1"/>
          </p:cNvSpPr>
          <p:nvPr>
            <p:ph type="dt" sz="half" idx="10"/>
          </p:nvPr>
        </p:nvSpPr>
        <p:spPr/>
        <p:txBody>
          <a:bodyPr/>
          <a:lstStyle>
            <a:lvl1pPr>
              <a:defRPr/>
            </a:lvl1pPr>
          </a:lstStyle>
          <a:p>
            <a:pPr>
              <a:defRPr/>
            </a:pPr>
            <a:fld id="{A6313E24-ED5C-EF46-9BB2-101BBFD60ED8}" type="datetimeFigureOut">
              <a:rPr lang="en-US"/>
              <a:pPr>
                <a:defRPr/>
              </a:pPr>
              <a:t>11/6/22</a:t>
            </a:fld>
            <a:endParaRPr lang="en-US"/>
          </a:p>
        </p:txBody>
      </p:sp>
      <p:sp>
        <p:nvSpPr>
          <p:cNvPr id="4" name="Footer Placeholder 4">
            <a:extLst>
              <a:ext uri="{FF2B5EF4-FFF2-40B4-BE49-F238E27FC236}">
                <a16:creationId xmlns:a16="http://schemas.microsoft.com/office/drawing/2014/main" id="{86643D91-9482-784B-B195-E24D8750E24D}"/>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89EA62F3-D318-FB41-941C-BA49BD2E78C9}"/>
              </a:ext>
            </a:extLst>
          </p:cNvPr>
          <p:cNvSpPr>
            <a:spLocks noGrp="1"/>
          </p:cNvSpPr>
          <p:nvPr>
            <p:ph type="sldNum" sz="quarter" idx="12"/>
          </p:nvPr>
        </p:nvSpPr>
        <p:spPr/>
        <p:txBody>
          <a:bodyPr/>
          <a:lstStyle>
            <a:lvl1pPr>
              <a:defRPr/>
            </a:lvl1pPr>
          </a:lstStyle>
          <a:p>
            <a:pPr>
              <a:defRPr/>
            </a:pPr>
            <a:fld id="{44C27107-3905-1A4A-A897-A39CB49D67A7}" type="slidenum">
              <a:rPr lang="en-US" altLang="en-US"/>
              <a:pPr>
                <a:defRPr/>
              </a:pPr>
              <a:t>‹#›</a:t>
            </a:fld>
            <a:endParaRPr lang="en-US" altLang="en-US"/>
          </a:p>
        </p:txBody>
      </p:sp>
    </p:spTree>
    <p:extLst>
      <p:ext uri="{BB962C8B-B14F-4D97-AF65-F5344CB8AC3E}">
        <p14:creationId xmlns:p14="http://schemas.microsoft.com/office/powerpoint/2010/main" val="8443573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14DFFAA-4523-5D4B-9D12-59716B411EBA}"/>
              </a:ext>
            </a:extLst>
          </p:cNvPr>
          <p:cNvSpPr>
            <a:spLocks noGrp="1"/>
          </p:cNvSpPr>
          <p:nvPr>
            <p:ph type="dt" sz="half" idx="10"/>
          </p:nvPr>
        </p:nvSpPr>
        <p:spPr/>
        <p:txBody>
          <a:bodyPr/>
          <a:lstStyle>
            <a:lvl1pPr>
              <a:defRPr/>
            </a:lvl1pPr>
          </a:lstStyle>
          <a:p>
            <a:pPr>
              <a:defRPr/>
            </a:pPr>
            <a:fld id="{EC5277F4-709F-4145-8DC3-24EE6C0BA774}" type="datetimeFigureOut">
              <a:rPr lang="en-US"/>
              <a:pPr>
                <a:defRPr/>
              </a:pPr>
              <a:t>11/6/22</a:t>
            </a:fld>
            <a:endParaRPr lang="en-US"/>
          </a:p>
        </p:txBody>
      </p:sp>
      <p:sp>
        <p:nvSpPr>
          <p:cNvPr id="3" name="Footer Placeholder 4">
            <a:extLst>
              <a:ext uri="{FF2B5EF4-FFF2-40B4-BE49-F238E27FC236}">
                <a16:creationId xmlns:a16="http://schemas.microsoft.com/office/drawing/2014/main" id="{C840AF13-411A-764B-A4AE-660B82393921}"/>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DF4970AF-7AAF-A948-96C4-F00A0AD9E5E2}"/>
              </a:ext>
            </a:extLst>
          </p:cNvPr>
          <p:cNvSpPr>
            <a:spLocks noGrp="1"/>
          </p:cNvSpPr>
          <p:nvPr>
            <p:ph type="sldNum" sz="quarter" idx="12"/>
          </p:nvPr>
        </p:nvSpPr>
        <p:spPr/>
        <p:txBody>
          <a:bodyPr/>
          <a:lstStyle>
            <a:lvl1pPr>
              <a:defRPr/>
            </a:lvl1pPr>
          </a:lstStyle>
          <a:p>
            <a:pPr>
              <a:defRPr/>
            </a:pPr>
            <a:fld id="{BDEC58E4-38CE-2045-B169-6BC4881494D5}" type="slidenum">
              <a:rPr lang="en-US" altLang="en-US"/>
              <a:pPr>
                <a:defRPr/>
              </a:pPr>
              <a:t>‹#›</a:t>
            </a:fld>
            <a:endParaRPr lang="en-US" altLang="en-US"/>
          </a:p>
        </p:txBody>
      </p:sp>
    </p:spTree>
    <p:extLst>
      <p:ext uri="{BB962C8B-B14F-4D97-AF65-F5344CB8AC3E}">
        <p14:creationId xmlns:p14="http://schemas.microsoft.com/office/powerpoint/2010/main" val="2671269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a:extLst>
              <a:ext uri="{FF2B5EF4-FFF2-40B4-BE49-F238E27FC236}">
                <a16:creationId xmlns:a16="http://schemas.microsoft.com/office/drawing/2014/main" id="{A6AF5F69-37AC-C946-8804-50E2E4167CF5}"/>
              </a:ext>
            </a:extLst>
          </p:cNvPr>
          <p:cNvSpPr>
            <a:spLocks noGrp="1"/>
          </p:cNvSpPr>
          <p:nvPr>
            <p:ph type="ftr" sz="quarter" idx="10"/>
          </p:nvPr>
        </p:nvSpPr>
        <p:spPr>
          <a:xfrm>
            <a:off x="303213" y="6356350"/>
            <a:ext cx="10823575" cy="365125"/>
          </a:xfrm>
        </p:spPr>
        <p:txBody>
          <a:bodyPr/>
          <a:lstStyle>
            <a:lvl1pPr>
              <a:defRPr sz="1100">
                <a:solidFill>
                  <a:srgbClr val="26261E"/>
                </a:solidFill>
                <a:latin typeface="+mn-lt"/>
                <a:ea typeface="ＭＳ Ｐゴシック" charset="-128"/>
                <a:cs typeface="Calibri"/>
              </a:defRPr>
            </a:lvl1pPr>
          </a:lstStyle>
          <a:p>
            <a:pPr>
              <a:defRPr/>
            </a:pPr>
            <a:r>
              <a:rPr lang="en-US"/>
              <a:t>vmagrini@genome.wustl.edu</a:t>
            </a:r>
          </a:p>
        </p:txBody>
      </p:sp>
    </p:spTree>
    <p:extLst>
      <p:ext uri="{BB962C8B-B14F-4D97-AF65-F5344CB8AC3E}">
        <p14:creationId xmlns:p14="http://schemas.microsoft.com/office/powerpoint/2010/main" val="1884111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0BCD6008-9277-2442-B0D0-265345FB68C1}"/>
              </a:ext>
            </a:extLst>
          </p:cNvPr>
          <p:cNvSpPr>
            <a:spLocks noGrp="1"/>
          </p:cNvSpPr>
          <p:nvPr>
            <p:ph type="dt" sz="half" idx="10"/>
          </p:nvPr>
        </p:nvSpPr>
        <p:spPr/>
        <p:txBody>
          <a:bodyPr/>
          <a:lstStyle>
            <a:lvl1pPr>
              <a:defRPr/>
            </a:lvl1pPr>
          </a:lstStyle>
          <a:p>
            <a:pPr>
              <a:defRPr/>
            </a:pPr>
            <a:fld id="{D3B3B71F-F105-1B41-80F5-12D8A452B016}" type="datetimeFigureOut">
              <a:rPr lang="en-US"/>
              <a:pPr>
                <a:defRPr/>
              </a:pPr>
              <a:t>11/6/22</a:t>
            </a:fld>
            <a:endParaRPr lang="en-US"/>
          </a:p>
        </p:txBody>
      </p:sp>
      <p:sp>
        <p:nvSpPr>
          <p:cNvPr id="6" name="Footer Placeholder 4">
            <a:extLst>
              <a:ext uri="{FF2B5EF4-FFF2-40B4-BE49-F238E27FC236}">
                <a16:creationId xmlns:a16="http://schemas.microsoft.com/office/drawing/2014/main" id="{A7768C32-8347-104A-ABA6-96CD6E2DC5E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D28902B-CDFE-C140-91F0-A45625C686B9}"/>
              </a:ext>
            </a:extLst>
          </p:cNvPr>
          <p:cNvSpPr>
            <a:spLocks noGrp="1"/>
          </p:cNvSpPr>
          <p:nvPr>
            <p:ph type="sldNum" sz="quarter" idx="12"/>
          </p:nvPr>
        </p:nvSpPr>
        <p:spPr/>
        <p:txBody>
          <a:bodyPr/>
          <a:lstStyle>
            <a:lvl1pPr>
              <a:defRPr/>
            </a:lvl1pPr>
          </a:lstStyle>
          <a:p>
            <a:pPr>
              <a:defRPr/>
            </a:pPr>
            <a:fld id="{47C02FD4-92BF-B44D-9774-39DB0117046D}" type="slidenum">
              <a:rPr lang="en-US" altLang="en-US"/>
              <a:pPr>
                <a:defRPr/>
              </a:pPr>
              <a:t>‹#›</a:t>
            </a:fld>
            <a:endParaRPr lang="en-US" altLang="en-US"/>
          </a:p>
        </p:txBody>
      </p:sp>
    </p:spTree>
    <p:extLst>
      <p:ext uri="{BB962C8B-B14F-4D97-AF65-F5344CB8AC3E}">
        <p14:creationId xmlns:p14="http://schemas.microsoft.com/office/powerpoint/2010/main" val="27335851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D7BEC3FD-C88B-8A4F-B709-C6DD328F2166}"/>
              </a:ext>
            </a:extLst>
          </p:cNvPr>
          <p:cNvSpPr>
            <a:spLocks noGrp="1"/>
          </p:cNvSpPr>
          <p:nvPr>
            <p:ph type="dt" sz="half" idx="10"/>
          </p:nvPr>
        </p:nvSpPr>
        <p:spPr/>
        <p:txBody>
          <a:bodyPr/>
          <a:lstStyle>
            <a:lvl1pPr>
              <a:defRPr/>
            </a:lvl1pPr>
          </a:lstStyle>
          <a:p>
            <a:pPr>
              <a:defRPr/>
            </a:pPr>
            <a:fld id="{896E69B4-68D2-3542-8735-E95F1CACCB35}" type="datetimeFigureOut">
              <a:rPr lang="en-US"/>
              <a:pPr>
                <a:defRPr/>
              </a:pPr>
              <a:t>11/6/22</a:t>
            </a:fld>
            <a:endParaRPr lang="en-US"/>
          </a:p>
        </p:txBody>
      </p:sp>
      <p:sp>
        <p:nvSpPr>
          <p:cNvPr id="6" name="Footer Placeholder 4">
            <a:extLst>
              <a:ext uri="{FF2B5EF4-FFF2-40B4-BE49-F238E27FC236}">
                <a16:creationId xmlns:a16="http://schemas.microsoft.com/office/drawing/2014/main" id="{7704F1A3-28E2-014F-BCA6-6187A05FD0F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66A24F4-BCCB-9C4E-AF82-2E63E47B92DD}"/>
              </a:ext>
            </a:extLst>
          </p:cNvPr>
          <p:cNvSpPr>
            <a:spLocks noGrp="1"/>
          </p:cNvSpPr>
          <p:nvPr>
            <p:ph type="sldNum" sz="quarter" idx="12"/>
          </p:nvPr>
        </p:nvSpPr>
        <p:spPr/>
        <p:txBody>
          <a:bodyPr/>
          <a:lstStyle>
            <a:lvl1pPr>
              <a:defRPr/>
            </a:lvl1pPr>
          </a:lstStyle>
          <a:p>
            <a:pPr>
              <a:defRPr/>
            </a:pPr>
            <a:fld id="{4DDD0097-A690-B04C-AF86-930E14F2294C}" type="slidenum">
              <a:rPr lang="en-US" altLang="en-US"/>
              <a:pPr>
                <a:defRPr/>
              </a:pPr>
              <a:t>‹#›</a:t>
            </a:fld>
            <a:endParaRPr lang="en-US" altLang="en-US"/>
          </a:p>
        </p:txBody>
      </p:sp>
    </p:spTree>
    <p:extLst>
      <p:ext uri="{BB962C8B-B14F-4D97-AF65-F5344CB8AC3E}">
        <p14:creationId xmlns:p14="http://schemas.microsoft.com/office/powerpoint/2010/main" val="16267618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6666F-95FB-1649-B4CB-F8757B396925}"/>
              </a:ext>
            </a:extLst>
          </p:cNvPr>
          <p:cNvSpPr>
            <a:spLocks noGrp="1"/>
          </p:cNvSpPr>
          <p:nvPr>
            <p:ph type="dt" sz="half" idx="10"/>
          </p:nvPr>
        </p:nvSpPr>
        <p:spPr/>
        <p:txBody>
          <a:bodyPr/>
          <a:lstStyle>
            <a:lvl1pPr>
              <a:defRPr/>
            </a:lvl1pPr>
          </a:lstStyle>
          <a:p>
            <a:pPr>
              <a:defRPr/>
            </a:pPr>
            <a:fld id="{C82603F0-23F4-364D-BE61-A552726B63D2}" type="datetimeFigureOut">
              <a:rPr lang="en-US"/>
              <a:pPr>
                <a:defRPr/>
              </a:pPr>
              <a:t>11/6/22</a:t>
            </a:fld>
            <a:endParaRPr lang="en-US"/>
          </a:p>
        </p:txBody>
      </p:sp>
      <p:sp>
        <p:nvSpPr>
          <p:cNvPr id="5" name="Footer Placeholder 4">
            <a:extLst>
              <a:ext uri="{FF2B5EF4-FFF2-40B4-BE49-F238E27FC236}">
                <a16:creationId xmlns:a16="http://schemas.microsoft.com/office/drawing/2014/main" id="{DBF11280-0C43-A146-ADDA-CF7B548E4C5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456498E-DE31-7246-B94A-22C1B6A50200}"/>
              </a:ext>
            </a:extLst>
          </p:cNvPr>
          <p:cNvSpPr>
            <a:spLocks noGrp="1"/>
          </p:cNvSpPr>
          <p:nvPr>
            <p:ph type="sldNum" sz="quarter" idx="12"/>
          </p:nvPr>
        </p:nvSpPr>
        <p:spPr/>
        <p:txBody>
          <a:bodyPr/>
          <a:lstStyle>
            <a:lvl1pPr>
              <a:defRPr/>
            </a:lvl1pPr>
          </a:lstStyle>
          <a:p>
            <a:pPr>
              <a:defRPr/>
            </a:pPr>
            <a:fld id="{9119514C-343B-BF4A-A8FF-6F77D0345C00}" type="slidenum">
              <a:rPr lang="en-US" altLang="en-US"/>
              <a:pPr>
                <a:defRPr/>
              </a:pPr>
              <a:t>‹#›</a:t>
            </a:fld>
            <a:endParaRPr lang="en-US" altLang="en-US"/>
          </a:p>
        </p:txBody>
      </p:sp>
    </p:spTree>
    <p:extLst>
      <p:ext uri="{BB962C8B-B14F-4D97-AF65-F5344CB8AC3E}">
        <p14:creationId xmlns:p14="http://schemas.microsoft.com/office/powerpoint/2010/main" val="39202355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6A4C3-332D-E04C-AD61-B96ADBDD3ABB}"/>
              </a:ext>
            </a:extLst>
          </p:cNvPr>
          <p:cNvSpPr>
            <a:spLocks noGrp="1"/>
          </p:cNvSpPr>
          <p:nvPr>
            <p:ph type="dt" sz="half" idx="10"/>
          </p:nvPr>
        </p:nvSpPr>
        <p:spPr/>
        <p:txBody>
          <a:bodyPr/>
          <a:lstStyle>
            <a:lvl1pPr>
              <a:defRPr/>
            </a:lvl1pPr>
          </a:lstStyle>
          <a:p>
            <a:pPr>
              <a:defRPr/>
            </a:pPr>
            <a:fld id="{22A37CE4-3D86-2F40-A11F-111E9B5C1BF6}" type="datetimeFigureOut">
              <a:rPr lang="en-US"/>
              <a:pPr>
                <a:defRPr/>
              </a:pPr>
              <a:t>11/6/22</a:t>
            </a:fld>
            <a:endParaRPr lang="en-US"/>
          </a:p>
        </p:txBody>
      </p:sp>
      <p:sp>
        <p:nvSpPr>
          <p:cNvPr id="5" name="Footer Placeholder 4">
            <a:extLst>
              <a:ext uri="{FF2B5EF4-FFF2-40B4-BE49-F238E27FC236}">
                <a16:creationId xmlns:a16="http://schemas.microsoft.com/office/drawing/2014/main" id="{1AFC1C55-85C5-6940-AB17-C7434929985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E98E418-D234-964B-8ADB-17DD48E9933C}"/>
              </a:ext>
            </a:extLst>
          </p:cNvPr>
          <p:cNvSpPr>
            <a:spLocks noGrp="1"/>
          </p:cNvSpPr>
          <p:nvPr>
            <p:ph type="sldNum" sz="quarter" idx="12"/>
          </p:nvPr>
        </p:nvSpPr>
        <p:spPr/>
        <p:txBody>
          <a:bodyPr/>
          <a:lstStyle>
            <a:lvl1pPr>
              <a:defRPr/>
            </a:lvl1pPr>
          </a:lstStyle>
          <a:p>
            <a:pPr>
              <a:defRPr/>
            </a:pPr>
            <a:fld id="{FC80C696-9573-7042-83C9-E58F639DEC44}" type="slidenum">
              <a:rPr lang="en-US" altLang="en-US"/>
              <a:pPr>
                <a:defRPr/>
              </a:pPr>
              <a:t>‹#›</a:t>
            </a:fld>
            <a:endParaRPr lang="en-US" altLang="en-US"/>
          </a:p>
        </p:txBody>
      </p:sp>
    </p:spTree>
    <p:extLst>
      <p:ext uri="{BB962C8B-B14F-4D97-AF65-F5344CB8AC3E}">
        <p14:creationId xmlns:p14="http://schemas.microsoft.com/office/powerpoint/2010/main" val="18759927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31AF5C-32C4-4D4D-95DD-72111F6BCB6A}"/>
              </a:ext>
            </a:extLst>
          </p:cNvPr>
          <p:cNvSpPr txBox="1">
            <a:spLocks noChangeArrowheads="1"/>
          </p:cNvSpPr>
          <p:nvPr userDrawn="1"/>
        </p:nvSpPr>
        <p:spPr bwMode="auto">
          <a:xfrm>
            <a:off x="169863" y="5757863"/>
            <a:ext cx="11845925" cy="277812"/>
          </a:xfrm>
          <a:prstGeom prst="rect">
            <a:avLst/>
          </a:prstGeom>
          <a:noFill/>
          <a:ln>
            <a:noFill/>
          </a:ln>
        </p:spPr>
        <p:txBody>
          <a:bodyPr>
            <a:spAutoFit/>
          </a:bodyPr>
          <a:lstStyle>
            <a:lvl1pPr>
              <a:defRPr>
                <a:solidFill>
                  <a:schemeClr val="tx1"/>
                </a:solidFill>
                <a:latin typeface="Times New Roman" charset="0"/>
                <a:ea typeface="Geneva" charset="0"/>
              </a:defRPr>
            </a:lvl1pPr>
            <a:lvl2pPr marL="742950" indent="-285750">
              <a:defRPr>
                <a:solidFill>
                  <a:schemeClr val="tx1"/>
                </a:solidFill>
                <a:latin typeface="Times New Roman" charset="0"/>
                <a:ea typeface="Geneva" charset="0"/>
              </a:defRPr>
            </a:lvl2pPr>
            <a:lvl3pPr marL="1143000" indent="-228600">
              <a:defRPr>
                <a:solidFill>
                  <a:schemeClr val="tx1"/>
                </a:solidFill>
                <a:latin typeface="Times New Roman" charset="0"/>
                <a:ea typeface="Geneva" charset="0"/>
              </a:defRPr>
            </a:lvl3pPr>
            <a:lvl4pPr marL="1600200" indent="-228600">
              <a:defRPr>
                <a:solidFill>
                  <a:schemeClr val="tx1"/>
                </a:solidFill>
                <a:latin typeface="Times New Roman" charset="0"/>
                <a:ea typeface="Geneva" charset="0"/>
              </a:defRPr>
            </a:lvl4pPr>
            <a:lvl5pPr marL="2057400" indent="-228600">
              <a:defRPr>
                <a:solidFill>
                  <a:schemeClr val="tx1"/>
                </a:solidFill>
                <a:latin typeface="Times New Roman" charset="0"/>
                <a:ea typeface="Geneva" charset="0"/>
              </a:defRPr>
            </a:lvl5pPr>
            <a:lvl6pPr marL="2514600" indent="-228600" defTabSz="457200" fontAlgn="base">
              <a:spcBef>
                <a:spcPct val="0"/>
              </a:spcBef>
              <a:spcAft>
                <a:spcPct val="0"/>
              </a:spcAft>
              <a:defRPr>
                <a:solidFill>
                  <a:schemeClr val="tx1"/>
                </a:solidFill>
                <a:latin typeface="Times New Roman" charset="0"/>
                <a:ea typeface="Geneva" charset="0"/>
              </a:defRPr>
            </a:lvl6pPr>
            <a:lvl7pPr marL="2971800" indent="-228600" defTabSz="457200" fontAlgn="base">
              <a:spcBef>
                <a:spcPct val="0"/>
              </a:spcBef>
              <a:spcAft>
                <a:spcPct val="0"/>
              </a:spcAft>
              <a:defRPr>
                <a:solidFill>
                  <a:schemeClr val="tx1"/>
                </a:solidFill>
                <a:latin typeface="Times New Roman" charset="0"/>
                <a:ea typeface="Geneva" charset="0"/>
              </a:defRPr>
            </a:lvl7pPr>
            <a:lvl8pPr marL="3429000" indent="-228600" defTabSz="457200" fontAlgn="base">
              <a:spcBef>
                <a:spcPct val="0"/>
              </a:spcBef>
              <a:spcAft>
                <a:spcPct val="0"/>
              </a:spcAft>
              <a:defRPr>
                <a:solidFill>
                  <a:schemeClr val="tx1"/>
                </a:solidFill>
                <a:latin typeface="Times New Roman" charset="0"/>
                <a:ea typeface="Geneva" charset="0"/>
              </a:defRPr>
            </a:lvl8pPr>
            <a:lvl9pPr marL="3886200" indent="-228600" defTabSz="457200" fontAlgn="base">
              <a:spcBef>
                <a:spcPct val="0"/>
              </a:spcBef>
              <a:spcAft>
                <a:spcPct val="0"/>
              </a:spcAft>
              <a:defRPr>
                <a:solidFill>
                  <a:schemeClr val="tx1"/>
                </a:solidFill>
                <a:latin typeface="Times New Roman" charset="0"/>
                <a:ea typeface="Geneva" charset="0"/>
              </a:defRPr>
            </a:lvl9pPr>
          </a:lstStyle>
          <a:p>
            <a:pPr eaLnBrk="1" hangingPunct="1">
              <a:defRPr/>
            </a:pPr>
            <a:r>
              <a:rPr lang="en-US" altLang="en-US" sz="1200"/>
              <a:t>………………..……………………………………………………………………………………………………………………………………..</a:t>
            </a:r>
          </a:p>
        </p:txBody>
      </p:sp>
      <p:pic>
        <p:nvPicPr>
          <p:cNvPr id="4" name="Picture 7" descr="Butterfly gust_sm.jpg">
            <a:extLst>
              <a:ext uri="{FF2B5EF4-FFF2-40B4-BE49-F238E27FC236}">
                <a16:creationId xmlns:a16="http://schemas.microsoft.com/office/drawing/2014/main" id="{BF5CB572-9978-D245-8CFF-5D59A1EFECB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19888" y="574675"/>
            <a:ext cx="4559300" cy="32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o-Branded Lockup- OSU and NCH_2015.jpg">
            <a:extLst>
              <a:ext uri="{FF2B5EF4-FFF2-40B4-BE49-F238E27FC236}">
                <a16:creationId xmlns:a16="http://schemas.microsoft.com/office/drawing/2014/main" id="{58F0372D-51C8-4E49-9E27-DD17ECBBC78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87463" y="4649788"/>
            <a:ext cx="9617075"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286260" y="1774959"/>
            <a:ext cx="7802200" cy="1470025"/>
          </a:xfrm>
        </p:spPr>
        <p:txBody>
          <a:bodyPr/>
          <a:lstStyle>
            <a:lvl1pPr>
              <a:defRPr b="1" i="0">
                <a:latin typeface="Helvetica Neue"/>
                <a:cs typeface="Helvetica Neue"/>
              </a:defRPr>
            </a:lvl1pPr>
          </a:lstStyle>
          <a:p>
            <a:r>
              <a:rPr lang="en-US"/>
              <a:t>Click to edit Master title style</a:t>
            </a:r>
            <a:endParaRPr lang="en-US" dirty="0"/>
          </a:p>
        </p:txBody>
      </p:sp>
      <p:sp>
        <p:nvSpPr>
          <p:cNvPr id="6" name="Date Placeholder 3">
            <a:extLst>
              <a:ext uri="{FF2B5EF4-FFF2-40B4-BE49-F238E27FC236}">
                <a16:creationId xmlns:a16="http://schemas.microsoft.com/office/drawing/2014/main" id="{E5D72EC7-6470-2149-ACBC-6BB73A5D2D5D}"/>
              </a:ext>
            </a:extLst>
          </p:cNvPr>
          <p:cNvSpPr>
            <a:spLocks noGrp="1"/>
          </p:cNvSpPr>
          <p:nvPr>
            <p:ph type="dt" sz="half" idx="10"/>
          </p:nvPr>
        </p:nvSpPr>
        <p:spPr/>
        <p:txBody>
          <a:bodyPr/>
          <a:lstStyle>
            <a:lvl1pPr>
              <a:defRPr/>
            </a:lvl1pPr>
          </a:lstStyle>
          <a:p>
            <a:pPr>
              <a:defRPr/>
            </a:pPr>
            <a:fld id="{10F07078-BD3A-924F-9CC6-51F40771D2FE}" type="datetimeFigureOut">
              <a:rPr lang="en-US" altLang="en-US"/>
              <a:pPr>
                <a:defRPr/>
              </a:pPr>
              <a:t>11/6/22</a:t>
            </a:fld>
            <a:endParaRPr lang="en-US" altLang="en-US"/>
          </a:p>
        </p:txBody>
      </p:sp>
      <p:sp>
        <p:nvSpPr>
          <p:cNvPr id="7" name="Footer Placeholder 4">
            <a:extLst>
              <a:ext uri="{FF2B5EF4-FFF2-40B4-BE49-F238E27FC236}">
                <a16:creationId xmlns:a16="http://schemas.microsoft.com/office/drawing/2014/main" id="{27C1D146-22B4-2B4C-9DB8-1B5D3FEBB46C}"/>
              </a:ext>
            </a:extLst>
          </p:cNvPr>
          <p:cNvSpPr>
            <a:spLocks noGrp="1"/>
          </p:cNvSpPr>
          <p:nvPr>
            <p:ph type="ftr" sz="quarter" idx="11"/>
          </p:nvPr>
        </p:nvSpPr>
        <p:spPr/>
        <p:txBody>
          <a:bodyPr/>
          <a:lstStyle>
            <a:lvl1pPr>
              <a:defRPr/>
            </a:lvl1pPr>
          </a:lstStyle>
          <a:p>
            <a:pPr>
              <a:defRPr/>
            </a:pPr>
            <a:endParaRPr lang="en-US" altLang="en-US"/>
          </a:p>
        </p:txBody>
      </p:sp>
      <p:sp>
        <p:nvSpPr>
          <p:cNvPr id="8" name="Slide Number Placeholder 5">
            <a:extLst>
              <a:ext uri="{FF2B5EF4-FFF2-40B4-BE49-F238E27FC236}">
                <a16:creationId xmlns:a16="http://schemas.microsoft.com/office/drawing/2014/main" id="{37C3ADDB-1B63-F74F-90BA-9150D1174F36}"/>
              </a:ext>
            </a:extLst>
          </p:cNvPr>
          <p:cNvSpPr>
            <a:spLocks noGrp="1"/>
          </p:cNvSpPr>
          <p:nvPr>
            <p:ph type="sldNum" sz="quarter" idx="12"/>
          </p:nvPr>
        </p:nvSpPr>
        <p:spPr/>
        <p:txBody>
          <a:bodyPr/>
          <a:lstStyle>
            <a:lvl1pPr>
              <a:defRPr/>
            </a:lvl1pPr>
          </a:lstStyle>
          <a:p>
            <a:pPr>
              <a:defRPr/>
            </a:pPr>
            <a:fld id="{7582ECB0-5C8C-894C-8C31-E2644670758B}" type="slidenum">
              <a:rPr lang="en-US" altLang="en-US"/>
              <a:pPr>
                <a:defRPr/>
              </a:pPr>
              <a:t>‹#›</a:t>
            </a:fld>
            <a:endParaRPr lang="en-US" altLang="en-US"/>
          </a:p>
        </p:txBody>
      </p:sp>
    </p:spTree>
    <p:extLst>
      <p:ext uri="{BB962C8B-B14F-4D97-AF65-F5344CB8AC3E}">
        <p14:creationId xmlns:p14="http://schemas.microsoft.com/office/powerpoint/2010/main" val="3914967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6" descr="Co-Branded Lockup- OSU and NCH_2015.jpg">
            <a:extLst>
              <a:ext uri="{FF2B5EF4-FFF2-40B4-BE49-F238E27FC236}">
                <a16:creationId xmlns:a16="http://schemas.microsoft.com/office/drawing/2014/main" id="{A9C5524D-F782-A64B-ABCE-7848996B8D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41538" y="6076950"/>
            <a:ext cx="7948612"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71BBE0D9-4B34-6340-9F23-972655B18CF4}"/>
              </a:ext>
            </a:extLst>
          </p:cNvPr>
          <p:cNvSpPr txBox="1">
            <a:spLocks noChangeArrowheads="1"/>
          </p:cNvSpPr>
          <p:nvPr userDrawn="1"/>
        </p:nvSpPr>
        <p:spPr bwMode="auto">
          <a:xfrm>
            <a:off x="169863" y="5757863"/>
            <a:ext cx="11845925" cy="277812"/>
          </a:xfrm>
          <a:prstGeom prst="rect">
            <a:avLst/>
          </a:prstGeom>
          <a:noFill/>
          <a:ln>
            <a:noFill/>
          </a:ln>
        </p:spPr>
        <p:txBody>
          <a:bodyPr>
            <a:spAutoFit/>
          </a:bodyPr>
          <a:lstStyle>
            <a:lvl1pPr>
              <a:defRPr>
                <a:solidFill>
                  <a:schemeClr val="tx1"/>
                </a:solidFill>
                <a:latin typeface="Times New Roman" charset="0"/>
                <a:ea typeface="Geneva" charset="0"/>
              </a:defRPr>
            </a:lvl1pPr>
            <a:lvl2pPr marL="742950" indent="-285750">
              <a:defRPr>
                <a:solidFill>
                  <a:schemeClr val="tx1"/>
                </a:solidFill>
                <a:latin typeface="Times New Roman" charset="0"/>
                <a:ea typeface="Geneva" charset="0"/>
              </a:defRPr>
            </a:lvl2pPr>
            <a:lvl3pPr marL="1143000" indent="-228600">
              <a:defRPr>
                <a:solidFill>
                  <a:schemeClr val="tx1"/>
                </a:solidFill>
                <a:latin typeface="Times New Roman" charset="0"/>
                <a:ea typeface="Geneva" charset="0"/>
              </a:defRPr>
            </a:lvl3pPr>
            <a:lvl4pPr marL="1600200" indent="-228600">
              <a:defRPr>
                <a:solidFill>
                  <a:schemeClr val="tx1"/>
                </a:solidFill>
                <a:latin typeface="Times New Roman" charset="0"/>
                <a:ea typeface="Geneva" charset="0"/>
              </a:defRPr>
            </a:lvl4pPr>
            <a:lvl5pPr marL="2057400" indent="-228600">
              <a:defRPr>
                <a:solidFill>
                  <a:schemeClr val="tx1"/>
                </a:solidFill>
                <a:latin typeface="Times New Roman" charset="0"/>
                <a:ea typeface="Geneva" charset="0"/>
              </a:defRPr>
            </a:lvl5pPr>
            <a:lvl6pPr marL="2514600" indent="-228600" defTabSz="457200" fontAlgn="base">
              <a:spcBef>
                <a:spcPct val="0"/>
              </a:spcBef>
              <a:spcAft>
                <a:spcPct val="0"/>
              </a:spcAft>
              <a:defRPr>
                <a:solidFill>
                  <a:schemeClr val="tx1"/>
                </a:solidFill>
                <a:latin typeface="Times New Roman" charset="0"/>
                <a:ea typeface="Geneva" charset="0"/>
              </a:defRPr>
            </a:lvl6pPr>
            <a:lvl7pPr marL="2971800" indent="-228600" defTabSz="457200" fontAlgn="base">
              <a:spcBef>
                <a:spcPct val="0"/>
              </a:spcBef>
              <a:spcAft>
                <a:spcPct val="0"/>
              </a:spcAft>
              <a:defRPr>
                <a:solidFill>
                  <a:schemeClr val="tx1"/>
                </a:solidFill>
                <a:latin typeface="Times New Roman" charset="0"/>
                <a:ea typeface="Geneva" charset="0"/>
              </a:defRPr>
            </a:lvl7pPr>
            <a:lvl8pPr marL="3429000" indent="-228600" defTabSz="457200" fontAlgn="base">
              <a:spcBef>
                <a:spcPct val="0"/>
              </a:spcBef>
              <a:spcAft>
                <a:spcPct val="0"/>
              </a:spcAft>
              <a:defRPr>
                <a:solidFill>
                  <a:schemeClr val="tx1"/>
                </a:solidFill>
                <a:latin typeface="Times New Roman" charset="0"/>
                <a:ea typeface="Geneva" charset="0"/>
              </a:defRPr>
            </a:lvl8pPr>
            <a:lvl9pPr marL="3886200" indent="-228600" defTabSz="457200" fontAlgn="base">
              <a:spcBef>
                <a:spcPct val="0"/>
              </a:spcBef>
              <a:spcAft>
                <a:spcPct val="0"/>
              </a:spcAft>
              <a:defRPr>
                <a:solidFill>
                  <a:schemeClr val="tx1"/>
                </a:solidFill>
                <a:latin typeface="Times New Roman" charset="0"/>
                <a:ea typeface="Geneva" charset="0"/>
              </a:defRPr>
            </a:lvl9pPr>
          </a:lstStyle>
          <a:p>
            <a:pPr eaLnBrk="1" hangingPunct="1">
              <a:defRPr/>
            </a:pPr>
            <a:r>
              <a:rPr lang="en-US" altLang="en-US" sz="1200"/>
              <a:t>………………..……………………………………………………………………………………………………………………………………..</a:t>
            </a:r>
          </a:p>
        </p:txBody>
      </p:sp>
      <p:sp>
        <p:nvSpPr>
          <p:cNvPr id="2" name="Title 1"/>
          <p:cNvSpPr>
            <a:spLocks noGrp="1"/>
          </p:cNvSpPr>
          <p:nvPr>
            <p:ph type="title"/>
          </p:nvPr>
        </p:nvSpPr>
        <p:spPr/>
        <p:txBody>
          <a:bodyPr/>
          <a:lstStyle>
            <a:lvl1pPr>
              <a:defRPr sz="2800">
                <a:latin typeface="+mj-lt"/>
              </a:defRPr>
            </a:lvl1pPr>
          </a:lstStyle>
          <a:p>
            <a:r>
              <a:rPr lang="en-US" dirty="0"/>
              <a:t>Click to edit Master title style</a:t>
            </a:r>
          </a:p>
        </p:txBody>
      </p:sp>
      <p:sp>
        <p:nvSpPr>
          <p:cNvPr id="3" name="Content Placeholder 2"/>
          <p:cNvSpPr>
            <a:spLocks noGrp="1"/>
          </p:cNvSpPr>
          <p:nvPr>
            <p:ph idx="1"/>
          </p:nvPr>
        </p:nvSpPr>
        <p:spPr>
          <a:xfrm>
            <a:off x="304800" y="1014984"/>
            <a:ext cx="11509248" cy="4854188"/>
          </a:xfrm>
        </p:spPr>
        <p:txBody>
          <a:bodyPr/>
          <a:lstStyle>
            <a:lvl1pPr>
              <a:defRPr>
                <a:latin typeface="Arial" charset="0"/>
                <a:ea typeface="Arial" charset="0"/>
                <a:cs typeface="Arial" charset="0"/>
              </a:defRPr>
            </a:lvl1pPr>
            <a:lvl2pPr indent="0">
              <a:buFont typeface="Arial"/>
              <a:buChar char="•"/>
              <a:defRPr>
                <a:latin typeface="Arial" charset="0"/>
                <a:ea typeface="Arial" charset="0"/>
                <a:cs typeface="Arial" charset="0"/>
              </a:defRPr>
            </a:lvl2pPr>
            <a:lvl3pPr indent="0">
              <a:buFont typeface="Arial"/>
              <a:buChar char="•"/>
              <a:defRPr>
                <a:latin typeface="Arial" charset="0"/>
                <a:ea typeface="Arial" charset="0"/>
                <a:cs typeface="Arial" charset="0"/>
              </a:defRPr>
            </a:lvl3pPr>
            <a:lvl4pPr indent="0">
              <a:buFont typeface="Arial"/>
              <a:buChar char="•"/>
              <a:defRPr>
                <a:latin typeface="Arial" charset="0"/>
                <a:ea typeface="Arial" charset="0"/>
                <a:cs typeface="Arial" charset="0"/>
              </a:defRPr>
            </a:lvl4pPr>
            <a:lvl5pPr indent="0">
              <a:buFont typeface="Arial"/>
              <a:buChar char="•"/>
              <a:defRPr>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a:extLst>
              <a:ext uri="{FF2B5EF4-FFF2-40B4-BE49-F238E27FC236}">
                <a16:creationId xmlns:a16="http://schemas.microsoft.com/office/drawing/2014/main" id="{C219100C-DD25-5F44-A1A5-8711A99ECAB8}"/>
              </a:ext>
            </a:extLst>
          </p:cNvPr>
          <p:cNvSpPr>
            <a:spLocks noGrp="1"/>
          </p:cNvSpPr>
          <p:nvPr>
            <p:ph type="dt" sz="half" idx="10"/>
          </p:nvPr>
        </p:nvSpPr>
        <p:spPr/>
        <p:txBody>
          <a:bodyPr/>
          <a:lstStyle>
            <a:lvl1pPr>
              <a:defRPr/>
            </a:lvl1pPr>
          </a:lstStyle>
          <a:p>
            <a:pPr>
              <a:defRPr/>
            </a:pPr>
            <a:fld id="{FBFFD232-0F65-3542-A04A-120342D4F8F9}" type="datetimeFigureOut">
              <a:rPr lang="en-US" altLang="en-US"/>
              <a:pPr>
                <a:defRPr/>
              </a:pPr>
              <a:t>11/6/22</a:t>
            </a:fld>
            <a:endParaRPr lang="en-US" altLang="en-US"/>
          </a:p>
        </p:txBody>
      </p:sp>
      <p:sp>
        <p:nvSpPr>
          <p:cNvPr id="7" name="Slide Number Placeholder 5">
            <a:extLst>
              <a:ext uri="{FF2B5EF4-FFF2-40B4-BE49-F238E27FC236}">
                <a16:creationId xmlns:a16="http://schemas.microsoft.com/office/drawing/2014/main" id="{B9687A03-10F0-8347-A1CA-FBE03086D215}"/>
              </a:ext>
            </a:extLst>
          </p:cNvPr>
          <p:cNvSpPr>
            <a:spLocks noGrp="1"/>
          </p:cNvSpPr>
          <p:nvPr>
            <p:ph type="sldNum" sz="quarter" idx="11"/>
          </p:nvPr>
        </p:nvSpPr>
        <p:spPr/>
        <p:txBody>
          <a:bodyPr/>
          <a:lstStyle>
            <a:lvl1pPr>
              <a:defRPr/>
            </a:lvl1pPr>
          </a:lstStyle>
          <a:p>
            <a:pPr>
              <a:defRPr/>
            </a:pPr>
            <a:fld id="{6177F2F2-ACA2-6542-A4EC-78A928F9BF42}" type="slidenum">
              <a:rPr lang="en-US" altLang="en-US"/>
              <a:pPr>
                <a:defRPr/>
              </a:pPr>
              <a:t>‹#›</a:t>
            </a:fld>
            <a:endParaRPr lang="en-US" altLang="en-US"/>
          </a:p>
        </p:txBody>
      </p:sp>
    </p:spTree>
    <p:extLst>
      <p:ext uri="{BB962C8B-B14F-4D97-AF65-F5344CB8AC3E}">
        <p14:creationId xmlns:p14="http://schemas.microsoft.com/office/powerpoint/2010/main" val="1005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469BE99C-C8FD-6D4F-88E3-21462EC28D73}"/>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929567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a:extLst>
              <a:ext uri="{FF2B5EF4-FFF2-40B4-BE49-F238E27FC236}">
                <a16:creationId xmlns:a16="http://schemas.microsoft.com/office/drawing/2014/main" id="{C1830012-9D20-1D4A-8711-2E49DE116268}"/>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2357416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92CCFF0C-546F-D749-8CB5-49E9CD794B7F}"/>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3404633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19A4F464-2887-7849-B4C8-A8D6F2CBE253}"/>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4104183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5.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4.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image" Target="../media/image7.pn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5.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BFE41B-1F27-9C4C-B3BD-6796B5009BB0}"/>
              </a:ext>
            </a:extLst>
          </p:cNvPr>
          <p:cNvSpPr>
            <a:spLocks noGrp="1"/>
          </p:cNvSpPr>
          <p:nvPr>
            <p:ph type="title"/>
          </p:nvPr>
        </p:nvSpPr>
        <p:spPr>
          <a:xfrm>
            <a:off x="609600" y="274638"/>
            <a:ext cx="10972800" cy="1143000"/>
          </a:xfrm>
          <a:prstGeom prst="rect">
            <a:avLst/>
          </a:prstGeom>
        </p:spPr>
        <p:txBody>
          <a:bodyPr vert="horz" lIns="91440" tIns="45720" rIns="91440" bIns="45720" rtlCol="0" anchor="ctr">
            <a:noAutofit/>
          </a:bodyPr>
          <a:lstStyle/>
          <a:p>
            <a:endParaRPr lang="en-US" dirty="0"/>
          </a:p>
        </p:txBody>
      </p:sp>
      <p:sp>
        <p:nvSpPr>
          <p:cNvPr id="1027" name="Text Placeholder 2">
            <a:extLst>
              <a:ext uri="{FF2B5EF4-FFF2-40B4-BE49-F238E27FC236}">
                <a16:creationId xmlns:a16="http://schemas.microsoft.com/office/drawing/2014/main" id="{33B2D799-CC7A-A54E-92A2-482CF2E1CAA4}"/>
              </a:ext>
            </a:extLst>
          </p:cNvPr>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6819DFCC-6DFE-8949-8489-9BE77EB4A43A}"/>
              </a:ext>
            </a:extLst>
          </p:cNvPr>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prstTxWarp prst="textNoShape">
              <a:avLst/>
            </a:prstTxWarp>
          </a:bodyPr>
          <a:lstStyle>
            <a:lvl1pPr defTabSz="457200" eaLnBrk="1" hangingPunct="1">
              <a:defRPr sz="1200">
                <a:solidFill>
                  <a:srgbClr val="898989"/>
                </a:solidFill>
                <a:latin typeface="Calibri" panose="020F0502020204030204" pitchFamily="34" charset="0"/>
              </a:defRPr>
            </a:lvl1pPr>
          </a:lstStyle>
          <a:p>
            <a:pPr>
              <a:defRPr/>
            </a:pPr>
            <a:fld id="{0F03EC9A-FE9A-D543-9949-A773EE0B60F0}" type="datetimeFigureOut">
              <a:rPr lang="en-US" altLang="en-US"/>
              <a:pPr>
                <a:defRPr/>
              </a:pPr>
              <a:t>11/6/22</a:t>
            </a:fld>
            <a:endParaRPr lang="en-US" altLang="en-US"/>
          </a:p>
        </p:txBody>
      </p:sp>
      <p:sp>
        <p:nvSpPr>
          <p:cNvPr id="5" name="Footer Placeholder 4">
            <a:extLst>
              <a:ext uri="{FF2B5EF4-FFF2-40B4-BE49-F238E27FC236}">
                <a16:creationId xmlns:a16="http://schemas.microsoft.com/office/drawing/2014/main" id="{5F7D5C63-8A2C-E148-9841-2D56FE1452B2}"/>
              </a:ext>
            </a:extLst>
          </p:cNvPr>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defTabSz="457200" eaLnBrk="1" fontAlgn="auto" hangingPunct="1">
              <a:spcBef>
                <a:spcPts val="0"/>
              </a:spcBef>
              <a:spcAft>
                <a:spcPts val="0"/>
              </a:spcAft>
              <a:defRPr sz="1200">
                <a:solidFill>
                  <a:prstClr val="black">
                    <a:tint val="75000"/>
                  </a:prstClr>
                </a:solidFill>
                <a:latin typeface="Calibri" panose="020F0502020204030204" pitchFamily="34" charset="0"/>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B05357E8-07D9-3C4A-B988-7D55A3215907}"/>
              </a:ext>
            </a:extLst>
          </p:cNvPr>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defTabSz="457200" eaLnBrk="1" hangingPunct="1">
              <a:defRPr sz="1200">
                <a:solidFill>
                  <a:srgbClr val="898989"/>
                </a:solidFill>
                <a:latin typeface="Calibri" panose="020F0502020204030204" pitchFamily="34" charset="0"/>
              </a:defRPr>
            </a:lvl1pPr>
          </a:lstStyle>
          <a:p>
            <a:pPr>
              <a:defRPr/>
            </a:pPr>
            <a:fld id="{97F99E5D-F07E-084A-95DB-89A5E2354C5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579" r:id="rId1"/>
    <p:sldLayoutId id="2147486580" r:id="rId2"/>
    <p:sldLayoutId id="2147486581" r:id="rId3"/>
    <p:sldLayoutId id="2147486582" r:id="rId4"/>
    <p:sldLayoutId id="2147486583" r:id="rId5"/>
    <p:sldLayoutId id="2147486584" r:id="rId6"/>
    <p:sldLayoutId id="2147486585" r:id="rId7"/>
    <p:sldLayoutId id="2147486586" r:id="rId8"/>
    <p:sldLayoutId id="2147486587" r:id="rId9"/>
    <p:sldLayoutId id="2147486588" r:id="rId10"/>
  </p:sldLayoutIdLst>
  <p:txStyles>
    <p:titleStyle>
      <a:lvl1pPr algn="l" defTabSz="457200" rtl="0" eaLnBrk="0" fontAlgn="base" hangingPunct="0">
        <a:lnSpc>
          <a:spcPts val="6000"/>
        </a:lnSpc>
        <a:spcBef>
          <a:spcPct val="0"/>
        </a:spcBef>
        <a:spcAft>
          <a:spcPct val="0"/>
        </a:spcAft>
        <a:defRPr sz="6000" b="1" kern="1200" spc="-100">
          <a:solidFill>
            <a:schemeClr val="tx1"/>
          </a:solidFill>
          <a:latin typeface="Calibri" panose="020F0502020204030204" pitchFamily="34" charset="0"/>
          <a:ea typeface="ＭＳ Ｐゴシック" charset="0"/>
          <a:cs typeface="Times New Roman"/>
        </a:defRPr>
      </a:lvl1pPr>
      <a:lvl2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2pPr>
      <a:lvl3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3pPr>
      <a:lvl4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4pPr>
      <a:lvl5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5pPr>
      <a:lvl6pPr marL="457200" algn="l" defTabSz="457200" rtl="0" fontAlgn="base">
        <a:lnSpc>
          <a:spcPts val="6000"/>
        </a:lnSpc>
        <a:spcBef>
          <a:spcPct val="0"/>
        </a:spcBef>
        <a:spcAft>
          <a:spcPct val="0"/>
        </a:spcAft>
        <a:defRPr sz="6000" b="1">
          <a:solidFill>
            <a:schemeClr val="tx1"/>
          </a:solidFill>
          <a:latin typeface="Calibri" charset="0"/>
          <a:ea typeface="ＭＳ Ｐゴシック" charset="0"/>
        </a:defRPr>
      </a:lvl6pPr>
      <a:lvl7pPr marL="914400" algn="l" defTabSz="457200" rtl="0" fontAlgn="base">
        <a:lnSpc>
          <a:spcPts val="6000"/>
        </a:lnSpc>
        <a:spcBef>
          <a:spcPct val="0"/>
        </a:spcBef>
        <a:spcAft>
          <a:spcPct val="0"/>
        </a:spcAft>
        <a:defRPr sz="6000" b="1">
          <a:solidFill>
            <a:schemeClr val="tx1"/>
          </a:solidFill>
          <a:latin typeface="Calibri" charset="0"/>
          <a:ea typeface="ＭＳ Ｐゴシック" charset="0"/>
        </a:defRPr>
      </a:lvl7pPr>
      <a:lvl8pPr marL="1371600" algn="l" defTabSz="457200" rtl="0" fontAlgn="base">
        <a:lnSpc>
          <a:spcPts val="6000"/>
        </a:lnSpc>
        <a:spcBef>
          <a:spcPct val="0"/>
        </a:spcBef>
        <a:spcAft>
          <a:spcPct val="0"/>
        </a:spcAft>
        <a:defRPr sz="6000" b="1">
          <a:solidFill>
            <a:schemeClr val="tx1"/>
          </a:solidFill>
          <a:latin typeface="Calibri" charset="0"/>
          <a:ea typeface="ＭＳ Ｐゴシック" charset="0"/>
        </a:defRPr>
      </a:lvl8pPr>
      <a:lvl9pPr marL="1828800" algn="l" defTabSz="457200" rtl="0" fontAlgn="base">
        <a:lnSpc>
          <a:spcPts val="6000"/>
        </a:lnSpc>
        <a:spcBef>
          <a:spcPct val="0"/>
        </a:spcBef>
        <a:spcAft>
          <a:spcPct val="0"/>
        </a:spcAft>
        <a:defRPr sz="6000" b="1">
          <a:solidFill>
            <a:schemeClr val="tx1"/>
          </a:solidFill>
          <a:latin typeface="Calibri" charset="0"/>
          <a:ea typeface="ＭＳ Ｐゴシック" charset="0"/>
        </a:defRPr>
      </a:lvl9pPr>
    </p:titleStyle>
    <p:bodyStyle>
      <a:lvl1pPr marL="342900" indent="-3429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1pPr>
      <a:lvl2pPr marL="742950" indent="-28575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2pPr>
      <a:lvl3pPr marL="1143000" indent="-2286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3pPr>
      <a:lvl4pPr marL="1600200" indent="-2286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4pPr>
      <a:lvl5pPr marL="2057400" indent="-2286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Title Placeholder 1">
            <a:extLst>
              <a:ext uri="{FF2B5EF4-FFF2-40B4-BE49-F238E27FC236}">
                <a16:creationId xmlns:a16="http://schemas.microsoft.com/office/drawing/2014/main" id="{AA412461-FBA3-DD47-9CC4-2E2F87C8BA8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2291" name="Text Placeholder 2">
            <a:extLst>
              <a:ext uri="{FF2B5EF4-FFF2-40B4-BE49-F238E27FC236}">
                <a16:creationId xmlns:a16="http://schemas.microsoft.com/office/drawing/2014/main" id="{5943E118-8A8F-804B-956E-DFCFC1F18010}"/>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24BF078-3A06-784B-8FE5-CAE0591F6D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F531214C-6BF2-CE4D-B3B6-5332EB0E3965}" type="datetimeFigureOut">
              <a:rPr lang="en-US"/>
              <a:pPr>
                <a:defRPr/>
              </a:pPr>
              <a:t>11/6/22</a:t>
            </a:fld>
            <a:endParaRPr lang="en-US"/>
          </a:p>
        </p:txBody>
      </p:sp>
      <p:sp>
        <p:nvSpPr>
          <p:cNvPr id="5" name="Footer Placeholder 4">
            <a:extLst>
              <a:ext uri="{FF2B5EF4-FFF2-40B4-BE49-F238E27FC236}">
                <a16:creationId xmlns:a16="http://schemas.microsoft.com/office/drawing/2014/main" id="{50B6F2B3-32F5-AB4E-996F-C5A7C5E384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3EA93309-8B71-A64F-AC9D-8DC2E4B890A0}"/>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5314C77D-C7E8-1342-B244-AC2F19F9805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557" r:id="rId1"/>
    <p:sldLayoutId id="2147486558" r:id="rId2"/>
    <p:sldLayoutId id="2147486559" r:id="rId3"/>
    <p:sldLayoutId id="2147486560" r:id="rId4"/>
    <p:sldLayoutId id="2147486561" r:id="rId5"/>
    <p:sldLayoutId id="2147486562" r:id="rId6"/>
    <p:sldLayoutId id="2147486563" r:id="rId7"/>
    <p:sldLayoutId id="2147486564" r:id="rId8"/>
    <p:sldLayoutId id="2147486565" r:id="rId9"/>
    <p:sldLayoutId id="2147486566" r:id="rId10"/>
    <p:sldLayoutId id="2147486567"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578" name="Title Placeholder 1">
            <a:extLst>
              <a:ext uri="{FF2B5EF4-FFF2-40B4-BE49-F238E27FC236}">
                <a16:creationId xmlns:a16="http://schemas.microsoft.com/office/drawing/2014/main" id="{72486054-7526-904D-9626-ED59FC2C77EC}"/>
              </a:ext>
            </a:extLst>
          </p:cNvPr>
          <p:cNvSpPr>
            <a:spLocks noGrp="1" noChangeArrowheads="1"/>
          </p:cNvSpPr>
          <p:nvPr>
            <p:ph type="title"/>
          </p:nvPr>
        </p:nvSpPr>
        <p:spPr bwMode="auto">
          <a:xfrm>
            <a:off x="1255713" y="274638"/>
            <a:ext cx="105124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a:t>Click to edit Master title style</a:t>
            </a:r>
          </a:p>
        </p:txBody>
      </p:sp>
      <p:sp>
        <p:nvSpPr>
          <p:cNvPr id="24579" name="Text Placeholder 2">
            <a:extLst>
              <a:ext uri="{FF2B5EF4-FFF2-40B4-BE49-F238E27FC236}">
                <a16:creationId xmlns:a16="http://schemas.microsoft.com/office/drawing/2014/main" id="{B4F839AC-AA02-284B-9455-22AD2F857056}"/>
              </a:ext>
            </a:extLst>
          </p:cNvPr>
          <p:cNvSpPr>
            <a:spLocks noGrp="1" noChangeArrowheads="1"/>
          </p:cNvSpPr>
          <p:nvPr>
            <p:ph type="body" idx="1"/>
          </p:nvPr>
        </p:nvSpPr>
        <p:spPr bwMode="auto">
          <a:xfrm>
            <a:off x="1255713" y="1600200"/>
            <a:ext cx="105124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cxnSp>
        <p:nvCxnSpPr>
          <p:cNvPr id="13" name="Straight Connector 12">
            <a:extLst>
              <a:ext uri="{FF2B5EF4-FFF2-40B4-BE49-F238E27FC236}">
                <a16:creationId xmlns:a16="http://schemas.microsoft.com/office/drawing/2014/main" id="{767C6FCB-CA8C-004D-9C79-024A4E6C33A0}"/>
              </a:ext>
            </a:extLst>
          </p:cNvPr>
          <p:cNvCxnSpPr/>
          <p:nvPr/>
        </p:nvCxnSpPr>
        <p:spPr>
          <a:xfrm rot="5400000">
            <a:off x="10754519" y="6588919"/>
            <a:ext cx="539750"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a:extLst>
              <a:ext uri="{FF2B5EF4-FFF2-40B4-BE49-F238E27FC236}">
                <a16:creationId xmlns:a16="http://schemas.microsoft.com/office/drawing/2014/main" id="{BB60DCED-FC95-8744-8F54-CCB19E2EA616}"/>
              </a:ext>
            </a:extLst>
          </p:cNvPr>
          <p:cNvSpPr>
            <a:spLocks noGrp="1"/>
          </p:cNvSpPr>
          <p:nvPr>
            <p:ph type="sldNum" sz="quarter" idx="4"/>
          </p:nvPr>
        </p:nvSpPr>
        <p:spPr>
          <a:xfrm>
            <a:off x="8923338" y="6280150"/>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000">
                <a:solidFill>
                  <a:schemeClr val="tx2"/>
                </a:solidFill>
                <a:latin typeface="Arial" panose="020B0604020202020204" pitchFamily="34" charset="0"/>
                <a:cs typeface="Arial" panose="020B0604020202020204" pitchFamily="34" charset="0"/>
              </a:defRPr>
            </a:lvl1pPr>
          </a:lstStyle>
          <a:p>
            <a:pPr>
              <a:defRPr/>
            </a:pPr>
            <a:fld id="{433E1D74-0363-AC4F-B6CC-904C5AC6FBFE}" type="slidenum">
              <a:rPr lang="en-US" altLang="en-US"/>
              <a:pPr>
                <a:defRPr/>
              </a:pPr>
              <a:t>‹#›</a:t>
            </a:fld>
            <a:endParaRPr lang="en-US" altLang="en-US"/>
          </a:p>
        </p:txBody>
      </p:sp>
      <p:cxnSp>
        <p:nvCxnSpPr>
          <p:cNvPr id="10" name="Straight Connector 9">
            <a:extLst>
              <a:ext uri="{FF2B5EF4-FFF2-40B4-BE49-F238E27FC236}">
                <a16:creationId xmlns:a16="http://schemas.microsoft.com/office/drawing/2014/main" id="{4451A1FA-1A86-D34A-9E2B-D599B765C925}"/>
              </a:ext>
            </a:extLst>
          </p:cNvPr>
          <p:cNvCxnSpPr/>
          <p:nvPr/>
        </p:nvCxnSpPr>
        <p:spPr>
          <a:xfrm rot="5400000">
            <a:off x="10754519" y="6588919"/>
            <a:ext cx="539750"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4583" name="Picture 14" descr="FooterText.png">
            <a:extLst>
              <a:ext uri="{FF2B5EF4-FFF2-40B4-BE49-F238E27FC236}">
                <a16:creationId xmlns:a16="http://schemas.microsoft.com/office/drawing/2014/main" id="{6B2F02F4-318C-E84C-9AF0-2B4FFF9E3FD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85100" y="6407150"/>
            <a:ext cx="277653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8" descr="bugs-01.png">
            <a:extLst>
              <a:ext uri="{FF2B5EF4-FFF2-40B4-BE49-F238E27FC236}">
                <a16:creationId xmlns:a16="http://schemas.microsoft.com/office/drawing/2014/main" id="{AA31AA69-D3B2-CC41-9201-D668F1D8328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6938" y="6169025"/>
            <a:ext cx="12795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589" r:id="rId1"/>
    <p:sldLayoutId id="2147486590" r:id="rId2"/>
    <p:sldLayoutId id="2147486591" r:id="rId3"/>
    <p:sldLayoutId id="2147486592" r:id="rId4"/>
    <p:sldLayoutId id="2147486593" r:id="rId5"/>
    <p:sldLayoutId id="2147486594" r:id="rId6"/>
    <p:sldLayoutId id="2147486595" r:id="rId7"/>
    <p:sldLayoutId id="2147486596" r:id="rId8"/>
    <p:sldLayoutId id="2147486597" r:id="rId9"/>
    <p:sldLayoutId id="2147486598" r:id="rId10"/>
  </p:sldLayoutIdLst>
  <p:hf hdr="0" ftr="0" dt="0"/>
  <p:txStyles>
    <p:titleStyle>
      <a:lvl1pPr algn="l" defTabSz="457200" rtl="0" eaLnBrk="0" fontAlgn="base" hangingPunct="0">
        <a:spcBef>
          <a:spcPct val="0"/>
        </a:spcBef>
        <a:spcAft>
          <a:spcPct val="0"/>
        </a:spcAft>
        <a:defRPr sz="3600" b="1" kern="1200">
          <a:solidFill>
            <a:schemeClr val="accent1"/>
          </a:solidFill>
          <a:latin typeface="Arial"/>
          <a:ea typeface="+mj-ea"/>
          <a:cs typeface="Arial"/>
        </a:defRPr>
      </a:lvl1pPr>
      <a:lvl2pPr algn="l" defTabSz="457200" rtl="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2pPr>
      <a:lvl3pPr algn="l" defTabSz="457200" rtl="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3pPr>
      <a:lvl4pPr algn="l" defTabSz="457200" rtl="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4pPr>
      <a:lvl5pPr algn="l" defTabSz="457200" rtl="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5pPr>
      <a:lvl6pPr marL="457200" algn="l" defTabSz="457200" rtl="0" fontAlgn="base">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914400" algn="l" defTabSz="457200" rtl="0" fontAlgn="base">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1371600" algn="l" defTabSz="457200" rtl="0" fontAlgn="base">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1828800" algn="l" defTabSz="457200" rtl="0" fontAlgn="base">
        <a:spcBef>
          <a:spcPct val="0"/>
        </a:spcBef>
        <a:spcAft>
          <a:spcPct val="0"/>
        </a:spcAft>
        <a:defRPr sz="3600" b="1">
          <a:solidFill>
            <a:schemeClr val="accent1"/>
          </a:solidFill>
          <a:latin typeface="Arial" panose="020B0604020202020204" pitchFamily="34" charset="0"/>
          <a:cs typeface="Arial" panose="020B0604020202020204" pitchFamily="34" charset="0"/>
        </a:defRPr>
      </a:lvl9pPr>
    </p:titleStyle>
    <p:bodyStyle>
      <a:lvl1pPr marL="342900" indent="-342900" algn="l" defTabSz="457200" rtl="0" eaLnBrk="0" fontAlgn="base" hangingPunct="0">
        <a:lnSpc>
          <a:spcPct val="102000"/>
        </a:lnSpc>
        <a:spcBef>
          <a:spcPts val="600"/>
        </a:spcBef>
        <a:spcAft>
          <a:spcPts val="1400"/>
        </a:spcAft>
        <a:buSzPct val="110000"/>
        <a:buBlip>
          <a:blip r:embed="rId14"/>
        </a:buBlip>
        <a:defRPr sz="2400" kern="1200">
          <a:solidFill>
            <a:schemeClr val="tx2"/>
          </a:solidFill>
          <a:latin typeface="Arial"/>
          <a:ea typeface="+mn-ea"/>
          <a:cs typeface="Arial"/>
        </a:defRPr>
      </a:lvl1pPr>
      <a:lvl2pPr marL="687388" indent="-344488" algn="l" defTabSz="457200" rtl="0" eaLnBrk="0" fontAlgn="base" hangingPunct="0">
        <a:spcBef>
          <a:spcPct val="0"/>
        </a:spcBef>
        <a:spcAft>
          <a:spcPts val="600"/>
        </a:spcAft>
        <a:buClr>
          <a:srgbClr val="A2AAAD"/>
        </a:buClr>
        <a:buSzPct val="120000"/>
        <a:buFont typeface="Courier New" panose="02070309020205020404" pitchFamily="49" charset="0"/>
        <a:buChar char="o"/>
        <a:defRPr sz="2000" kern="1200">
          <a:solidFill>
            <a:schemeClr val="tx2"/>
          </a:solidFill>
          <a:latin typeface="Arial"/>
          <a:ea typeface="+mn-ea"/>
          <a:cs typeface="Arial"/>
        </a:defRPr>
      </a:lvl2pPr>
      <a:lvl3pPr marL="1030288" indent="-342900" algn="l" defTabSz="457200" rtl="0" eaLnBrk="0" fontAlgn="base" hangingPunct="0">
        <a:spcBef>
          <a:spcPct val="0"/>
        </a:spcBef>
        <a:spcAft>
          <a:spcPts val="600"/>
        </a:spcAft>
        <a:buSzPct val="100000"/>
        <a:buBlip>
          <a:blip r:embed="rId15"/>
        </a:buBlip>
        <a:defRPr sz="1600" kern="1200">
          <a:solidFill>
            <a:schemeClr val="tx2"/>
          </a:solidFill>
          <a:latin typeface="Arial"/>
          <a:ea typeface="+mn-ea"/>
          <a:cs typeface="Arial"/>
        </a:defRPr>
      </a:lvl3pPr>
      <a:lvl4pPr marL="1258888" indent="-228600" algn="l" defTabSz="457200" rtl="0" eaLnBrk="0" fontAlgn="base" hangingPunct="0">
        <a:spcBef>
          <a:spcPct val="0"/>
        </a:spcBef>
        <a:spcAft>
          <a:spcPts val="600"/>
        </a:spcAft>
        <a:buClr>
          <a:srgbClr val="A2AAAD"/>
        </a:buClr>
        <a:buSzPct val="110000"/>
        <a:buFont typeface="Arial" panose="020B0604020202020204" pitchFamily="34" charset="0"/>
        <a:buChar char="•"/>
        <a:defRPr sz="1600" kern="1200">
          <a:solidFill>
            <a:schemeClr val="tx2"/>
          </a:solidFill>
          <a:latin typeface="Arial"/>
          <a:ea typeface="+mn-ea"/>
          <a:cs typeface="Arial"/>
        </a:defRPr>
      </a:lvl4pPr>
      <a:lvl5pPr marL="1489075" indent="-230188" algn="l" defTabSz="457200" rtl="0" eaLnBrk="0" fontAlgn="base" hangingPunct="0">
        <a:lnSpc>
          <a:spcPct val="104000"/>
        </a:lnSpc>
        <a:spcBef>
          <a:spcPct val="0"/>
        </a:spcBef>
        <a:spcAft>
          <a:spcPts val="800"/>
        </a:spcAft>
        <a:buClr>
          <a:schemeClr val="bg2"/>
        </a:buClr>
        <a:buFont typeface="Arial" panose="020B0604020202020204" pitchFamily="34" charset="0"/>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6068DE-3C8C-B647-B2ED-D6D3BA4B5704}"/>
              </a:ext>
            </a:extLst>
          </p:cNvPr>
          <p:cNvSpPr>
            <a:spLocks noGrp="1"/>
          </p:cNvSpPr>
          <p:nvPr>
            <p:ph type="title"/>
          </p:nvPr>
        </p:nvSpPr>
        <p:spPr>
          <a:xfrm>
            <a:off x="609600" y="274638"/>
            <a:ext cx="10972800" cy="1143000"/>
          </a:xfrm>
          <a:prstGeom prst="rect">
            <a:avLst/>
          </a:prstGeom>
        </p:spPr>
        <p:txBody>
          <a:bodyPr vert="horz" lIns="91440" tIns="45720" rIns="91440" bIns="45720" rtlCol="0" anchor="ctr">
            <a:noAutofit/>
          </a:bodyPr>
          <a:lstStyle/>
          <a:p>
            <a:endParaRPr lang="en-US" dirty="0"/>
          </a:p>
        </p:txBody>
      </p:sp>
      <p:sp>
        <p:nvSpPr>
          <p:cNvPr id="35843" name="Text Placeholder 2">
            <a:extLst>
              <a:ext uri="{FF2B5EF4-FFF2-40B4-BE49-F238E27FC236}">
                <a16:creationId xmlns:a16="http://schemas.microsoft.com/office/drawing/2014/main" id="{CA155022-DDC9-8544-9ECE-451A44980CF6}"/>
              </a:ext>
            </a:extLst>
          </p:cNvPr>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DAAAF8BB-F67E-0B4F-B7A9-864F6A6EF28B}"/>
              </a:ext>
            </a:extLst>
          </p:cNvPr>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prstTxWarp prst="textNoShape">
              <a:avLst/>
            </a:prstTxWarp>
          </a:bodyPr>
          <a:lstStyle>
            <a:lvl1pPr defTabSz="457200" eaLnBrk="1" hangingPunct="1">
              <a:defRPr sz="1200">
                <a:solidFill>
                  <a:srgbClr val="898989"/>
                </a:solidFill>
                <a:latin typeface="Calibri" panose="020F0502020204030204" pitchFamily="34" charset="0"/>
              </a:defRPr>
            </a:lvl1pPr>
          </a:lstStyle>
          <a:p>
            <a:pPr>
              <a:defRPr/>
            </a:pPr>
            <a:fld id="{684F2B35-1C2E-3B45-B0EF-F970C9F39F79}" type="datetimeFigureOut">
              <a:rPr lang="en-US" altLang="en-US"/>
              <a:pPr>
                <a:defRPr/>
              </a:pPr>
              <a:t>11/6/22</a:t>
            </a:fld>
            <a:endParaRPr lang="en-US" altLang="en-US"/>
          </a:p>
        </p:txBody>
      </p:sp>
      <p:sp>
        <p:nvSpPr>
          <p:cNvPr id="5" name="Footer Placeholder 4">
            <a:extLst>
              <a:ext uri="{FF2B5EF4-FFF2-40B4-BE49-F238E27FC236}">
                <a16:creationId xmlns:a16="http://schemas.microsoft.com/office/drawing/2014/main" id="{6DEDE494-06F1-EF4B-B4F6-3213DAC5FE38}"/>
              </a:ext>
            </a:extLst>
          </p:cNvPr>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defTabSz="457200" eaLnBrk="1" fontAlgn="auto" hangingPunct="1">
              <a:spcBef>
                <a:spcPts val="0"/>
              </a:spcBef>
              <a:spcAft>
                <a:spcPts val="0"/>
              </a:spcAft>
              <a:defRPr sz="1200">
                <a:solidFill>
                  <a:prstClr val="black">
                    <a:tint val="75000"/>
                  </a:prstClr>
                </a:solidFill>
                <a:latin typeface="Calibri" panose="020F0502020204030204" pitchFamily="34" charset="0"/>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B46E36E3-C1E9-7343-B90E-6218BBF5BB89}"/>
              </a:ext>
            </a:extLst>
          </p:cNvPr>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defTabSz="457200" eaLnBrk="1" hangingPunct="1">
              <a:defRPr sz="1200">
                <a:solidFill>
                  <a:srgbClr val="898989"/>
                </a:solidFill>
                <a:latin typeface="Calibri" panose="020F0502020204030204" pitchFamily="34" charset="0"/>
              </a:defRPr>
            </a:lvl1pPr>
          </a:lstStyle>
          <a:p>
            <a:pPr>
              <a:defRPr/>
            </a:pPr>
            <a:fld id="{EC68E80F-3A02-754B-B4BB-3DDB07C8CEA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599" r:id="rId1"/>
    <p:sldLayoutId id="2147486600" r:id="rId2"/>
    <p:sldLayoutId id="2147486601" r:id="rId3"/>
    <p:sldLayoutId id="2147486602" r:id="rId4"/>
    <p:sldLayoutId id="2147486603" r:id="rId5"/>
    <p:sldLayoutId id="2147486604" r:id="rId6"/>
    <p:sldLayoutId id="2147486605" r:id="rId7"/>
    <p:sldLayoutId id="2147486606" r:id="rId8"/>
    <p:sldLayoutId id="2147486607" r:id="rId9"/>
    <p:sldLayoutId id="2147486608" r:id="rId10"/>
    <p:sldLayoutId id="2147486609" r:id="rId11"/>
  </p:sldLayoutIdLst>
  <p:txStyles>
    <p:titleStyle>
      <a:lvl1pPr algn="l" defTabSz="457200" rtl="0" eaLnBrk="0" fontAlgn="base" hangingPunct="0">
        <a:lnSpc>
          <a:spcPts val="6000"/>
        </a:lnSpc>
        <a:spcBef>
          <a:spcPct val="0"/>
        </a:spcBef>
        <a:spcAft>
          <a:spcPct val="0"/>
        </a:spcAft>
        <a:defRPr sz="6000" b="1" kern="1200" spc="-100">
          <a:solidFill>
            <a:schemeClr val="tx1"/>
          </a:solidFill>
          <a:latin typeface="Calibri" panose="020F0502020204030204" pitchFamily="34" charset="0"/>
          <a:ea typeface="ＭＳ Ｐゴシック" charset="0"/>
          <a:cs typeface="Times New Roman"/>
        </a:defRPr>
      </a:lvl1pPr>
      <a:lvl2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2pPr>
      <a:lvl3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3pPr>
      <a:lvl4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4pPr>
      <a:lvl5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5pPr>
      <a:lvl6pPr marL="457200" algn="l" defTabSz="457200" rtl="0" fontAlgn="base">
        <a:lnSpc>
          <a:spcPts val="6000"/>
        </a:lnSpc>
        <a:spcBef>
          <a:spcPct val="0"/>
        </a:spcBef>
        <a:spcAft>
          <a:spcPct val="0"/>
        </a:spcAft>
        <a:defRPr sz="6000" b="1">
          <a:solidFill>
            <a:schemeClr val="tx1"/>
          </a:solidFill>
          <a:latin typeface="Calibri" charset="0"/>
          <a:ea typeface="ＭＳ Ｐゴシック" charset="0"/>
        </a:defRPr>
      </a:lvl6pPr>
      <a:lvl7pPr marL="914400" algn="l" defTabSz="457200" rtl="0" fontAlgn="base">
        <a:lnSpc>
          <a:spcPts val="6000"/>
        </a:lnSpc>
        <a:spcBef>
          <a:spcPct val="0"/>
        </a:spcBef>
        <a:spcAft>
          <a:spcPct val="0"/>
        </a:spcAft>
        <a:defRPr sz="6000" b="1">
          <a:solidFill>
            <a:schemeClr val="tx1"/>
          </a:solidFill>
          <a:latin typeface="Calibri" charset="0"/>
          <a:ea typeface="ＭＳ Ｐゴシック" charset="0"/>
        </a:defRPr>
      </a:lvl7pPr>
      <a:lvl8pPr marL="1371600" algn="l" defTabSz="457200" rtl="0" fontAlgn="base">
        <a:lnSpc>
          <a:spcPts val="6000"/>
        </a:lnSpc>
        <a:spcBef>
          <a:spcPct val="0"/>
        </a:spcBef>
        <a:spcAft>
          <a:spcPct val="0"/>
        </a:spcAft>
        <a:defRPr sz="6000" b="1">
          <a:solidFill>
            <a:schemeClr val="tx1"/>
          </a:solidFill>
          <a:latin typeface="Calibri" charset="0"/>
          <a:ea typeface="ＭＳ Ｐゴシック" charset="0"/>
        </a:defRPr>
      </a:lvl8pPr>
      <a:lvl9pPr marL="1828800" algn="l" defTabSz="457200" rtl="0" fontAlgn="base">
        <a:lnSpc>
          <a:spcPts val="6000"/>
        </a:lnSpc>
        <a:spcBef>
          <a:spcPct val="0"/>
        </a:spcBef>
        <a:spcAft>
          <a:spcPct val="0"/>
        </a:spcAft>
        <a:defRPr sz="6000" b="1">
          <a:solidFill>
            <a:schemeClr val="tx1"/>
          </a:solidFill>
          <a:latin typeface="Calibri" charset="0"/>
          <a:ea typeface="ＭＳ Ｐゴシック" charset="0"/>
        </a:defRPr>
      </a:lvl9pPr>
    </p:titleStyle>
    <p:bodyStyle>
      <a:lvl1pPr marL="342900" indent="-3429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1pPr>
      <a:lvl2pPr marL="742950" indent="-28575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2pPr>
      <a:lvl3pPr marL="1143000" indent="-2286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3pPr>
      <a:lvl4pPr marL="1600200" indent="-2286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4pPr>
      <a:lvl5pPr marL="2057400" indent="-2286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Title Placeholder 1">
            <a:extLst>
              <a:ext uri="{FF2B5EF4-FFF2-40B4-BE49-F238E27FC236}">
                <a16:creationId xmlns:a16="http://schemas.microsoft.com/office/drawing/2014/main" id="{519FA1B8-D43B-D94B-B2F6-37CD9D9975E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8131" name="Text Placeholder 2">
            <a:extLst>
              <a:ext uri="{FF2B5EF4-FFF2-40B4-BE49-F238E27FC236}">
                <a16:creationId xmlns:a16="http://schemas.microsoft.com/office/drawing/2014/main" id="{76241938-3DD1-EA4F-855C-D69FAF0372F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66710C42-547D-174D-B70A-7150154033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32542BA-3C67-7143-9130-79F34A1666C2}" type="datetimeFigureOut">
              <a:rPr lang="en-US"/>
              <a:pPr>
                <a:defRPr/>
              </a:pPr>
              <a:t>11/6/22</a:t>
            </a:fld>
            <a:endParaRPr lang="en-US"/>
          </a:p>
        </p:txBody>
      </p:sp>
      <p:sp>
        <p:nvSpPr>
          <p:cNvPr id="5" name="Footer Placeholder 4">
            <a:extLst>
              <a:ext uri="{FF2B5EF4-FFF2-40B4-BE49-F238E27FC236}">
                <a16:creationId xmlns:a16="http://schemas.microsoft.com/office/drawing/2014/main" id="{17BA4C9F-8E57-054D-8053-D22F6BC276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B470580F-D60F-5843-9673-A0D03C5FB129}"/>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55633489-5025-F744-85DB-426A096103C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568" r:id="rId1"/>
    <p:sldLayoutId id="2147486569" r:id="rId2"/>
    <p:sldLayoutId id="2147486570" r:id="rId3"/>
    <p:sldLayoutId id="2147486571" r:id="rId4"/>
    <p:sldLayoutId id="2147486572" r:id="rId5"/>
    <p:sldLayoutId id="2147486573" r:id="rId6"/>
    <p:sldLayoutId id="2147486574" r:id="rId7"/>
    <p:sldLayoutId id="2147486575" r:id="rId8"/>
    <p:sldLayoutId id="2147486576" r:id="rId9"/>
    <p:sldLayoutId id="2147486577" r:id="rId10"/>
    <p:sldLayoutId id="2147486578"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1238DD-767C-1A4A-8232-6E5CD4A9FFC3}"/>
              </a:ext>
            </a:extLst>
          </p:cNvPr>
          <p:cNvSpPr>
            <a:spLocks noGrp="1"/>
          </p:cNvSpPr>
          <p:nvPr>
            <p:ph type="title"/>
          </p:nvPr>
        </p:nvSpPr>
        <p:spPr>
          <a:xfrm>
            <a:off x="304800" y="109538"/>
            <a:ext cx="11507788" cy="566737"/>
          </a:xfrm>
          <a:prstGeom prst="rect">
            <a:avLst/>
          </a:prstGeom>
        </p:spPr>
        <p:txBody>
          <a:bodyPr vert="horz" wrap="square" lIns="91440" tIns="45720" rIns="91440" bIns="45720" numCol="1" anchor="ctr" anchorCtr="0" compatLnSpc="1">
            <a:prstTxWarp prst="textNoShape">
              <a:avLst/>
            </a:prstTxWarp>
            <a:noAutofit/>
          </a:bodyPr>
          <a:lstStyle/>
          <a:p>
            <a:pPr lvl="0"/>
            <a:endParaRPr lang="en-US" altLang="en-US"/>
          </a:p>
        </p:txBody>
      </p:sp>
      <p:sp>
        <p:nvSpPr>
          <p:cNvPr id="60419" name="Text Placeholder 2">
            <a:extLst>
              <a:ext uri="{FF2B5EF4-FFF2-40B4-BE49-F238E27FC236}">
                <a16:creationId xmlns:a16="http://schemas.microsoft.com/office/drawing/2014/main" id="{CDAE5DA2-BDEB-CB44-AD8F-EA3CFD416D35}"/>
              </a:ext>
            </a:extLst>
          </p:cNvPr>
          <p:cNvSpPr>
            <a:spLocks noGrp="1"/>
          </p:cNvSpPr>
          <p:nvPr>
            <p:ph type="body" idx="1"/>
          </p:nvPr>
        </p:nvSpPr>
        <p:spPr bwMode="auto">
          <a:xfrm>
            <a:off x="304800" y="1014413"/>
            <a:ext cx="11507788"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EF5348B-AC91-EA4A-A7EB-8DF8FD3BAED3}"/>
              </a:ext>
            </a:extLst>
          </p:cNvPr>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000">
                <a:solidFill>
                  <a:srgbClr val="898989"/>
                </a:solidFill>
                <a:latin typeface="Arial" charset="0"/>
                <a:ea typeface="Geneva" charset="0"/>
                <a:cs typeface="+mn-cs"/>
              </a:defRPr>
            </a:lvl1pPr>
          </a:lstStyle>
          <a:p>
            <a:pPr>
              <a:defRPr/>
            </a:pPr>
            <a:fld id="{80F8FF4D-CBA5-544D-8F77-40371719A61F}" type="datetimeFigureOut">
              <a:rPr lang="en-US" altLang="en-US"/>
              <a:pPr>
                <a:defRPr/>
              </a:pPr>
              <a:t>11/6/22</a:t>
            </a:fld>
            <a:endParaRPr lang="en-US" altLang="en-US"/>
          </a:p>
        </p:txBody>
      </p:sp>
      <p:sp>
        <p:nvSpPr>
          <p:cNvPr id="5" name="Footer Placeholder 4">
            <a:extLst>
              <a:ext uri="{FF2B5EF4-FFF2-40B4-BE49-F238E27FC236}">
                <a16:creationId xmlns:a16="http://schemas.microsoft.com/office/drawing/2014/main" id="{D9D41E9E-7A1D-F046-B4C3-0FA96B53F588}"/>
              </a:ext>
            </a:extLst>
          </p:cNvPr>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000">
                <a:solidFill>
                  <a:srgbClr val="898989"/>
                </a:solidFill>
                <a:latin typeface="Arial" charset="0"/>
                <a:ea typeface="Geneva" charset="0"/>
                <a:cs typeface="+mn-cs"/>
              </a:defRPr>
            </a:lvl1pPr>
          </a:lstStyle>
          <a:p>
            <a:pPr>
              <a:defRPr/>
            </a:pPr>
            <a:endParaRPr lang="en-US" altLang="en-US"/>
          </a:p>
        </p:txBody>
      </p:sp>
      <p:sp>
        <p:nvSpPr>
          <p:cNvPr id="6" name="Slide Number Placeholder 5">
            <a:extLst>
              <a:ext uri="{FF2B5EF4-FFF2-40B4-BE49-F238E27FC236}">
                <a16:creationId xmlns:a16="http://schemas.microsoft.com/office/drawing/2014/main" id="{7FEDDC6E-9F09-0A49-A55B-ADA24142458C}"/>
              </a:ext>
            </a:extLst>
          </p:cNvPr>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rgbClr val="898989"/>
                </a:solidFill>
                <a:latin typeface="Arial" panose="020B0604020202020204" pitchFamily="34" charset="0"/>
              </a:defRPr>
            </a:lvl1pPr>
          </a:lstStyle>
          <a:p>
            <a:pPr>
              <a:defRPr/>
            </a:pPr>
            <a:fld id="{4C8FF5D4-B7FD-FE4E-B715-491B3A50960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610" r:id="rId1"/>
    <p:sldLayoutId id="2147486611" r:id="rId2"/>
  </p:sldLayoutIdLst>
  <p:txStyles>
    <p:titleStyle>
      <a:lvl1pPr algn="l" defTabSz="457200" rtl="0" eaLnBrk="0" fontAlgn="base" hangingPunct="0">
        <a:lnSpc>
          <a:spcPts val="6000"/>
        </a:lnSpc>
        <a:spcBef>
          <a:spcPct val="0"/>
        </a:spcBef>
        <a:spcAft>
          <a:spcPct val="0"/>
        </a:spcAft>
        <a:defRPr sz="2800" b="1" kern="1200" spc="-100">
          <a:solidFill>
            <a:schemeClr val="tx1"/>
          </a:solidFill>
          <a:latin typeface="Arial" charset="0"/>
          <a:ea typeface="Arial" charset="0"/>
          <a:cs typeface="Arial" charset="0"/>
        </a:defRPr>
      </a:lvl1pPr>
      <a:lvl2pPr algn="l" defTabSz="457200" rtl="0" eaLnBrk="0" fontAlgn="base" hangingPunct="0">
        <a:lnSpc>
          <a:spcPts val="6000"/>
        </a:lnSpc>
        <a:spcBef>
          <a:spcPct val="0"/>
        </a:spcBef>
        <a:spcAft>
          <a:spcPct val="0"/>
        </a:spcAft>
        <a:defRPr sz="2800" b="1">
          <a:solidFill>
            <a:schemeClr val="tx1"/>
          </a:solidFill>
          <a:latin typeface="Arial" charset="0"/>
          <a:ea typeface="Arial" charset="0"/>
          <a:cs typeface="Arial" charset="0"/>
        </a:defRPr>
      </a:lvl2pPr>
      <a:lvl3pPr algn="l" defTabSz="457200" rtl="0" eaLnBrk="0" fontAlgn="base" hangingPunct="0">
        <a:lnSpc>
          <a:spcPts val="6000"/>
        </a:lnSpc>
        <a:spcBef>
          <a:spcPct val="0"/>
        </a:spcBef>
        <a:spcAft>
          <a:spcPct val="0"/>
        </a:spcAft>
        <a:defRPr sz="2800" b="1">
          <a:solidFill>
            <a:schemeClr val="tx1"/>
          </a:solidFill>
          <a:latin typeface="Arial" charset="0"/>
          <a:ea typeface="Arial" charset="0"/>
          <a:cs typeface="Arial" charset="0"/>
        </a:defRPr>
      </a:lvl3pPr>
      <a:lvl4pPr algn="l" defTabSz="457200" rtl="0" eaLnBrk="0" fontAlgn="base" hangingPunct="0">
        <a:lnSpc>
          <a:spcPts val="6000"/>
        </a:lnSpc>
        <a:spcBef>
          <a:spcPct val="0"/>
        </a:spcBef>
        <a:spcAft>
          <a:spcPct val="0"/>
        </a:spcAft>
        <a:defRPr sz="2800" b="1">
          <a:solidFill>
            <a:schemeClr val="tx1"/>
          </a:solidFill>
          <a:latin typeface="Arial" charset="0"/>
          <a:ea typeface="Arial" charset="0"/>
          <a:cs typeface="Arial" charset="0"/>
        </a:defRPr>
      </a:lvl4pPr>
      <a:lvl5pPr algn="l" defTabSz="457200" rtl="0" eaLnBrk="0" fontAlgn="base" hangingPunct="0">
        <a:lnSpc>
          <a:spcPts val="6000"/>
        </a:lnSpc>
        <a:spcBef>
          <a:spcPct val="0"/>
        </a:spcBef>
        <a:spcAft>
          <a:spcPct val="0"/>
        </a:spcAft>
        <a:defRPr sz="2800" b="1">
          <a:solidFill>
            <a:schemeClr val="tx1"/>
          </a:solidFill>
          <a:latin typeface="Arial" charset="0"/>
          <a:ea typeface="Arial" charset="0"/>
          <a:cs typeface="Arial" charset="0"/>
        </a:defRPr>
      </a:lvl5pPr>
      <a:lvl6pPr marL="457200" algn="l" defTabSz="457200" rtl="0" fontAlgn="base">
        <a:lnSpc>
          <a:spcPts val="6000"/>
        </a:lnSpc>
        <a:spcBef>
          <a:spcPct val="0"/>
        </a:spcBef>
        <a:spcAft>
          <a:spcPct val="0"/>
        </a:spcAft>
        <a:defRPr sz="6000">
          <a:solidFill>
            <a:schemeClr val="tx1"/>
          </a:solidFill>
          <a:latin typeface="Times New Roman" charset="0"/>
          <a:ea typeface="Geneva" charset="0"/>
        </a:defRPr>
      </a:lvl6pPr>
      <a:lvl7pPr marL="914400" algn="l" defTabSz="457200" rtl="0" fontAlgn="base">
        <a:lnSpc>
          <a:spcPts val="6000"/>
        </a:lnSpc>
        <a:spcBef>
          <a:spcPct val="0"/>
        </a:spcBef>
        <a:spcAft>
          <a:spcPct val="0"/>
        </a:spcAft>
        <a:defRPr sz="6000">
          <a:solidFill>
            <a:schemeClr val="tx1"/>
          </a:solidFill>
          <a:latin typeface="Times New Roman" charset="0"/>
          <a:ea typeface="Geneva" charset="0"/>
        </a:defRPr>
      </a:lvl7pPr>
      <a:lvl8pPr marL="1371600" algn="l" defTabSz="457200" rtl="0" fontAlgn="base">
        <a:lnSpc>
          <a:spcPts val="6000"/>
        </a:lnSpc>
        <a:spcBef>
          <a:spcPct val="0"/>
        </a:spcBef>
        <a:spcAft>
          <a:spcPct val="0"/>
        </a:spcAft>
        <a:defRPr sz="6000">
          <a:solidFill>
            <a:schemeClr val="tx1"/>
          </a:solidFill>
          <a:latin typeface="Times New Roman" charset="0"/>
          <a:ea typeface="Geneva" charset="0"/>
        </a:defRPr>
      </a:lvl8pPr>
      <a:lvl9pPr marL="1828800" algn="l" defTabSz="457200" rtl="0" fontAlgn="base">
        <a:lnSpc>
          <a:spcPts val="6000"/>
        </a:lnSpc>
        <a:spcBef>
          <a:spcPct val="0"/>
        </a:spcBef>
        <a:spcAft>
          <a:spcPct val="0"/>
        </a:spcAft>
        <a:defRPr sz="6000">
          <a:solidFill>
            <a:schemeClr val="tx1"/>
          </a:solidFill>
          <a:latin typeface="Times New Roman" charset="0"/>
          <a:ea typeface="Geneva" charset="0"/>
        </a:defRPr>
      </a:lvl9pPr>
    </p:titleStyle>
    <p:bodyStyle>
      <a:lvl1pPr marL="342900" indent="-342900" algn="l" defTabSz="457200" rtl="0" eaLnBrk="0" fontAlgn="base" hangingPunct="0">
        <a:spcBef>
          <a:spcPct val="20000"/>
        </a:spcBef>
        <a:spcAft>
          <a:spcPct val="0"/>
        </a:spcAft>
        <a:defRPr sz="2400" kern="1200">
          <a:solidFill>
            <a:schemeClr val="tx1"/>
          </a:solidFill>
          <a:latin typeface="Arial" charset="0"/>
          <a:ea typeface="Arial" charset="0"/>
          <a:cs typeface="Arial" charset="0"/>
        </a:defRPr>
      </a:lvl1pPr>
      <a:lvl2pPr marL="742950" indent="-285750" algn="l" defTabSz="457200" rtl="0" eaLnBrk="0" fontAlgn="base" hangingPunct="0">
        <a:spcBef>
          <a:spcPct val="20000"/>
        </a:spcBef>
        <a:spcAft>
          <a:spcPct val="0"/>
        </a:spcAft>
        <a:defRPr sz="2400" kern="1200">
          <a:solidFill>
            <a:schemeClr val="tx1"/>
          </a:solidFill>
          <a:latin typeface="Arial" charset="0"/>
          <a:ea typeface="Arial" charset="0"/>
          <a:cs typeface="Arial" charset="0"/>
        </a:defRPr>
      </a:lvl2pPr>
      <a:lvl3pPr marL="1143000" indent="-228600" algn="l" defTabSz="457200" rtl="0" eaLnBrk="0" fontAlgn="base" hangingPunct="0">
        <a:spcBef>
          <a:spcPct val="20000"/>
        </a:spcBef>
        <a:spcAft>
          <a:spcPct val="0"/>
        </a:spcAft>
        <a:defRPr sz="2400" kern="1200">
          <a:solidFill>
            <a:schemeClr val="tx1"/>
          </a:solidFill>
          <a:latin typeface="Arial" charset="0"/>
          <a:ea typeface="Arial" charset="0"/>
          <a:cs typeface="Arial" charset="0"/>
        </a:defRPr>
      </a:lvl3pPr>
      <a:lvl4pPr marL="1600200" indent="-228600" algn="l" defTabSz="457200" rtl="0" eaLnBrk="0" fontAlgn="base" hangingPunct="0">
        <a:spcBef>
          <a:spcPct val="20000"/>
        </a:spcBef>
        <a:spcAft>
          <a:spcPct val="0"/>
        </a:spcAft>
        <a:defRPr sz="2400" kern="1200">
          <a:solidFill>
            <a:schemeClr val="tx1"/>
          </a:solidFill>
          <a:latin typeface="Arial" charset="0"/>
          <a:ea typeface="Arial" charset="0"/>
          <a:cs typeface="Arial" charset="0"/>
        </a:defRPr>
      </a:lvl4pPr>
      <a:lvl5pPr marL="2057400" indent="-228600" algn="l" defTabSz="457200" rtl="0" eaLnBrk="0" fontAlgn="base" hangingPunct="0">
        <a:spcBef>
          <a:spcPct val="20000"/>
        </a:spcBef>
        <a:spcAft>
          <a:spcPct val="0"/>
        </a:spcAft>
        <a:defRPr sz="2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4.tiff"/></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33.xml"/><Relationship Id="rId1" Type="http://schemas.openxmlformats.org/officeDocument/2006/relationships/tags" Target="../tags/tag8.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14.png"/><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3.xml"/><Relationship Id="rId1" Type="http://schemas.openxmlformats.org/officeDocument/2006/relationships/tags" Target="../tags/tag9.xml"/><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5.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5.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6.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5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EDE999-B572-9A47-8EEF-B379BFDD2475}"/>
              </a:ext>
            </a:extLst>
          </p:cNvPr>
          <p:cNvSpPr>
            <a:spLocks noGrp="1"/>
          </p:cNvSpPr>
          <p:nvPr>
            <p:ph type="ctrTitle"/>
          </p:nvPr>
        </p:nvSpPr>
        <p:spPr>
          <a:xfrm>
            <a:off x="762000" y="609599"/>
            <a:ext cx="6096000" cy="2982913"/>
          </a:xfrm>
        </p:spPr>
        <p:txBody>
          <a:bodyPr/>
          <a:lstStyle/>
          <a:p>
            <a:pPr eaLnBrk="1" fontAlgn="auto" hangingPunct="1">
              <a:lnSpc>
                <a:spcPts val="4000"/>
              </a:lnSpc>
              <a:spcAft>
                <a:spcPts val="0"/>
              </a:spcAft>
              <a:defRPr/>
            </a:pPr>
            <a:r>
              <a:rPr lang="en-US" sz="4400" dirty="0">
                <a:latin typeface="Arial" panose="020B0604020202020204" pitchFamily="34" charset="0"/>
                <a:ea typeface="+mj-ea"/>
                <a:cs typeface="Arial" panose="020B0604020202020204" pitchFamily="34" charset="0"/>
              </a:rPr>
              <a:t>Overview of Next Generation Short Read Sequencing Technologies </a:t>
            </a:r>
          </a:p>
        </p:txBody>
      </p:sp>
      <p:sp>
        <p:nvSpPr>
          <p:cNvPr id="65538" name="Subtitle 2">
            <a:extLst>
              <a:ext uri="{FF2B5EF4-FFF2-40B4-BE49-F238E27FC236}">
                <a16:creationId xmlns:a16="http://schemas.microsoft.com/office/drawing/2014/main" id="{A3A406DE-9543-3043-90B6-A1ABAF6B8629}"/>
              </a:ext>
            </a:extLst>
          </p:cNvPr>
          <p:cNvSpPr txBox="1">
            <a:spLocks/>
          </p:cNvSpPr>
          <p:nvPr/>
        </p:nvSpPr>
        <p:spPr bwMode="auto">
          <a:xfrm>
            <a:off x="762000" y="3592513"/>
            <a:ext cx="10134600"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defTabSz="4572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defTabSz="4572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defTabSz="4572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defTabSz="4572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defTabSz="4572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defTabSz="4572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defTabSz="4572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defTabSz="4572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eaLnBrk="1" hangingPunct="1">
              <a:lnSpc>
                <a:spcPct val="120000"/>
              </a:lnSpc>
            </a:pPr>
            <a:r>
              <a:rPr lang="en-US" altLang="en-US" b="1" dirty="0">
                <a:solidFill>
                  <a:srgbClr val="7F7F7F"/>
                </a:solidFill>
              </a:rPr>
              <a:t>Elaine R. Mardis, Ph.D., FAACR</a:t>
            </a:r>
          </a:p>
          <a:p>
            <a:pPr eaLnBrk="1" hangingPunct="1"/>
            <a:r>
              <a:rPr lang="en-US" altLang="en-US" sz="2000" b="1" dirty="0">
                <a:solidFill>
                  <a:srgbClr val="7F7F7F"/>
                </a:solidFill>
              </a:rPr>
              <a:t>Co-Executive Director, The Steve and Cindy Rasmussen Institute for Genomic Medicine at Nationwide Children’s Hospital</a:t>
            </a:r>
          </a:p>
          <a:p>
            <a:pPr eaLnBrk="1" hangingPunct="1"/>
            <a:r>
              <a:rPr lang="en-US" altLang="en-US" sz="2000" b="1" dirty="0">
                <a:solidFill>
                  <a:srgbClr val="7F7F7F"/>
                </a:solidFill>
              </a:rPr>
              <a:t>The Steve and Cindy Rasmussen Nationwide Foundation Endowed Chair in Genomic Medicine</a:t>
            </a:r>
          </a:p>
          <a:p>
            <a:pPr eaLnBrk="1" hangingPunct="1"/>
            <a:r>
              <a:rPr lang="en-US" altLang="en-US" sz="2000" b="1" dirty="0">
                <a:solidFill>
                  <a:srgbClr val="7F7F7F"/>
                </a:solidFill>
              </a:rPr>
              <a:t>Professor of Pediatrics and Neurosurgery, The Ohio State University College of Medicine</a:t>
            </a:r>
          </a:p>
          <a:p>
            <a:pPr eaLnBrk="1" hangingPunct="1">
              <a:lnSpc>
                <a:spcPct val="120000"/>
              </a:lnSpc>
            </a:pPr>
            <a:endParaRPr lang="en-US" altLang="en-US" sz="2000" b="1" dirty="0">
              <a:solidFill>
                <a:srgbClr val="7F7F7F"/>
              </a:solidFill>
            </a:endParaRPr>
          </a:p>
        </p:txBody>
      </p:sp>
    </p:spTree>
  </p:cSld>
  <p:clrMapOvr>
    <a:masterClrMapping/>
  </p:clrMapOvr>
  <p:transition spd="slow" advTm="42914"/>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a:extLst>
              <a:ext uri="{FF2B5EF4-FFF2-40B4-BE49-F238E27FC236}">
                <a16:creationId xmlns:a16="http://schemas.microsoft.com/office/drawing/2014/main" id="{1E10A366-4CA0-D243-9B77-F87BE9078FEC}"/>
              </a:ext>
            </a:extLst>
          </p:cNvPr>
          <p:cNvSpPr>
            <a:spLocks noGrp="1"/>
          </p:cNvSpPr>
          <p:nvPr>
            <p:ph type="title"/>
          </p:nvPr>
        </p:nvSpPr>
        <p:spPr>
          <a:xfrm>
            <a:off x="609600" y="0"/>
            <a:ext cx="10972800" cy="1143000"/>
          </a:xfrm>
        </p:spPr>
        <p:txBody>
          <a:bodyPr/>
          <a:lstStyle/>
          <a:p>
            <a:pPr eaLnBrk="1" fontAlgn="auto" hangingPunct="1">
              <a:spcAft>
                <a:spcPts val="0"/>
              </a:spcAft>
              <a:defRPr/>
            </a:pPr>
            <a:r>
              <a:rPr lang="en-US" dirty="0">
                <a:latin typeface="Arial" panose="020B0604020202020204" pitchFamily="34" charset="0"/>
                <a:cs typeface="Arial" panose="020B0604020202020204" pitchFamily="34" charset="0"/>
              </a:rPr>
              <a:t>PCR-related Problems in NGS </a:t>
            </a:r>
          </a:p>
        </p:txBody>
      </p:sp>
      <p:sp>
        <p:nvSpPr>
          <p:cNvPr id="75778" name="Content Placeholder 2">
            <a:extLst>
              <a:ext uri="{FF2B5EF4-FFF2-40B4-BE49-F238E27FC236}">
                <a16:creationId xmlns:a16="http://schemas.microsoft.com/office/drawing/2014/main" id="{B11A22DB-201A-4242-B03F-B61477817A12}"/>
              </a:ext>
            </a:extLst>
          </p:cNvPr>
          <p:cNvSpPr>
            <a:spLocks noGrp="1"/>
          </p:cNvSpPr>
          <p:nvPr>
            <p:ph idx="1"/>
          </p:nvPr>
        </p:nvSpPr>
        <p:spPr>
          <a:xfrm>
            <a:off x="609600" y="1219200"/>
            <a:ext cx="10972800" cy="2852738"/>
          </a:xfrm>
        </p:spPr>
        <p:txBody>
          <a:bodyPr/>
          <a:lstStyle/>
          <a:p>
            <a:pPr marL="0" indent="0" eaLnBrk="1" hangingPunct="1">
              <a:lnSpc>
                <a:spcPct val="80000"/>
              </a:lnSpc>
              <a:buClr>
                <a:srgbClr val="558ED5"/>
              </a:buClr>
            </a:pPr>
            <a:r>
              <a:rPr lang="en-US" altLang="en-US" sz="2200">
                <a:latin typeface="Arial" panose="020B0604020202020204" pitchFamily="34" charset="0"/>
                <a:ea typeface="ＭＳ Ｐゴシック" panose="020B0600070205080204" pitchFamily="34" charset="-128"/>
                <a:cs typeface="Arial" panose="020B0604020202020204" pitchFamily="34" charset="0"/>
              </a:rPr>
              <a:t>PCR is an effective vehicle for amplifying DNA, however…</a:t>
            </a:r>
          </a:p>
          <a:p>
            <a:pPr marL="0" indent="0" eaLnBrk="1" hangingPunct="1">
              <a:lnSpc>
                <a:spcPct val="80000"/>
              </a:lnSpc>
              <a:buClr>
                <a:srgbClr val="558ED5"/>
              </a:buClr>
            </a:pPr>
            <a:endParaRPr lang="en-US" altLang="en-US" sz="2200">
              <a:latin typeface="Arial" panose="020B0604020202020204" pitchFamily="34" charset="0"/>
              <a:ea typeface="ＭＳ Ｐゴシック" panose="020B0600070205080204" pitchFamily="34" charset="-128"/>
              <a:cs typeface="Arial" panose="020B0604020202020204" pitchFamily="34" charset="0"/>
            </a:endParaRPr>
          </a:p>
          <a:p>
            <a:pPr marL="0" indent="0" eaLnBrk="1" hangingPunct="1">
              <a:lnSpc>
                <a:spcPct val="80000"/>
              </a:lnSpc>
              <a:buClr>
                <a:srgbClr val="558ED5"/>
              </a:buClr>
            </a:pPr>
            <a:r>
              <a:rPr lang="en-US" altLang="en-US" sz="2200">
                <a:latin typeface="Arial" panose="020B0604020202020204" pitchFamily="34" charset="0"/>
                <a:ea typeface="ＭＳ Ｐゴシック" panose="020B0600070205080204" pitchFamily="34" charset="-128"/>
                <a:cs typeface="Arial" panose="020B0604020202020204" pitchFamily="34" charset="0"/>
              </a:rPr>
              <a:t>In NGS library construction, PCR can introduce preferential amplification (“jackpotting”) of certain fragments</a:t>
            </a:r>
          </a:p>
          <a:p>
            <a:pPr marL="1257300" lvl="2" indent="-342900" eaLnBrk="1" hangingPunct="1">
              <a:lnSpc>
                <a:spcPct val="80000"/>
              </a:lnSpc>
              <a:buClr>
                <a:srgbClr val="558ED5"/>
              </a:buClr>
              <a:buFontTx/>
              <a:buChar char="•"/>
            </a:pPr>
            <a:r>
              <a:rPr lang="en-US" altLang="en-US" sz="2000">
                <a:latin typeface="Arial" panose="020B0604020202020204" pitchFamily="34" charset="0"/>
                <a:ea typeface="ＭＳ Ｐゴシック" panose="020B0600070205080204" pitchFamily="34" charset="-128"/>
                <a:cs typeface="Arial" panose="020B0604020202020204" pitchFamily="34" charset="0"/>
              </a:rPr>
              <a:t>Duplicate reads with exact start/stop alignments</a:t>
            </a:r>
          </a:p>
          <a:p>
            <a:pPr marL="1257300" lvl="2" indent="-342900" eaLnBrk="1" hangingPunct="1">
              <a:lnSpc>
                <a:spcPct val="80000"/>
              </a:lnSpc>
              <a:buClr>
                <a:srgbClr val="558ED5"/>
              </a:buClr>
              <a:buFontTx/>
              <a:buChar char="•"/>
            </a:pPr>
            <a:r>
              <a:rPr lang="en-US" altLang="en-US" sz="2000">
                <a:latin typeface="Arial" panose="020B0604020202020204" pitchFamily="34" charset="0"/>
                <a:ea typeface="ＭＳ Ｐゴシック" panose="020B0600070205080204" pitchFamily="34" charset="-128"/>
                <a:cs typeface="Arial" panose="020B0604020202020204" pitchFamily="34" charset="0"/>
              </a:rPr>
              <a:t>Need to “de-duplicate” after alignment and keep only one pair</a:t>
            </a:r>
          </a:p>
          <a:p>
            <a:pPr marL="1257300" lvl="2" indent="-342900" eaLnBrk="1" hangingPunct="1">
              <a:lnSpc>
                <a:spcPct val="80000"/>
              </a:lnSpc>
              <a:buClr>
                <a:srgbClr val="558ED5"/>
              </a:buClr>
              <a:buFontTx/>
              <a:buChar char="•"/>
            </a:pPr>
            <a:r>
              <a:rPr lang="en-US" altLang="en-US" sz="2000">
                <a:latin typeface="Arial" panose="020B0604020202020204" pitchFamily="34" charset="0"/>
                <a:ea typeface="ＭＳ Ｐゴシック" panose="020B0600070205080204" pitchFamily="34" charset="-128"/>
                <a:cs typeface="Arial" panose="020B0604020202020204" pitchFamily="34" charset="0"/>
              </a:rPr>
              <a:t>Low input DNA amounts favor jackpotting due to lack of complexity in the fragment population </a:t>
            </a:r>
          </a:p>
          <a:p>
            <a:pPr marL="0" indent="0" eaLnBrk="1" hangingPunct="1">
              <a:lnSpc>
                <a:spcPct val="80000"/>
              </a:lnSpc>
              <a:buClr>
                <a:srgbClr val="558ED5"/>
              </a:buClr>
            </a:pPr>
            <a:r>
              <a:rPr lang="en-US" altLang="en-US" sz="2200">
                <a:latin typeface="Arial" panose="020B0604020202020204" pitchFamily="34" charset="0"/>
                <a:ea typeface="ＭＳ Ｐゴシック" panose="020B0600070205080204" pitchFamily="34" charset="-128"/>
                <a:cs typeface="Arial" panose="020B0604020202020204" pitchFamily="34" charset="0"/>
              </a:rPr>
              <a:t>PCR also introduces false positive artifacts due to substitution errors by the polymerase</a:t>
            </a:r>
          </a:p>
          <a:p>
            <a:pPr marL="1257300" lvl="2" indent="-342900" eaLnBrk="1" hangingPunct="1">
              <a:lnSpc>
                <a:spcPct val="80000"/>
              </a:lnSpc>
              <a:buClr>
                <a:srgbClr val="558ED5"/>
              </a:buClr>
              <a:buFontTx/>
              <a:buChar char="•"/>
            </a:pPr>
            <a:r>
              <a:rPr lang="en-US" altLang="en-US" sz="2000">
                <a:latin typeface="Arial" panose="020B0604020202020204" pitchFamily="34" charset="0"/>
                <a:ea typeface="ＭＳ Ｐゴシック" panose="020B0600070205080204" pitchFamily="34" charset="-128"/>
                <a:cs typeface="Arial" panose="020B0604020202020204" pitchFamily="34" charset="0"/>
              </a:rPr>
              <a:t>If substitution occurs in early PCR cycles, error appears as a true variant</a:t>
            </a:r>
          </a:p>
          <a:p>
            <a:pPr marL="1257300" lvl="2" indent="-342900" eaLnBrk="1" hangingPunct="1">
              <a:lnSpc>
                <a:spcPct val="80000"/>
              </a:lnSpc>
              <a:buClr>
                <a:srgbClr val="558ED5"/>
              </a:buClr>
              <a:buFontTx/>
              <a:buChar char="•"/>
            </a:pPr>
            <a:r>
              <a:rPr lang="en-US" altLang="en-US" sz="2000">
                <a:latin typeface="Arial" panose="020B0604020202020204" pitchFamily="34" charset="0"/>
                <a:ea typeface="ＭＳ Ｐゴシック" panose="020B0600070205080204" pitchFamily="34" charset="-128"/>
                <a:cs typeface="Arial" panose="020B0604020202020204" pitchFamily="34" charset="0"/>
              </a:rPr>
              <a:t>If substitution occurs in later cycles, error typically is drowned out by correctly copied fragments in the cluster</a:t>
            </a:r>
          </a:p>
          <a:p>
            <a:pPr marL="0" indent="0" eaLnBrk="1" hangingPunct="1">
              <a:lnSpc>
                <a:spcPct val="80000"/>
              </a:lnSpc>
              <a:buClr>
                <a:srgbClr val="558ED5"/>
              </a:buClr>
            </a:pPr>
            <a:r>
              <a:rPr lang="en-US" altLang="en-US" sz="2200">
                <a:latin typeface="Arial" panose="020B0604020202020204" pitchFamily="34" charset="0"/>
                <a:ea typeface="ＭＳ Ｐゴシック" panose="020B0600070205080204" pitchFamily="34" charset="-128"/>
                <a:cs typeface="Arial" panose="020B0604020202020204" pitchFamily="34" charset="0"/>
              </a:rPr>
              <a:t>Cluster formation is a type of PCR (“bridge amplification”)</a:t>
            </a:r>
          </a:p>
          <a:p>
            <a:pPr marL="1257300" lvl="2" indent="-342900" eaLnBrk="1" hangingPunct="1">
              <a:lnSpc>
                <a:spcPct val="80000"/>
              </a:lnSpc>
              <a:buClr>
                <a:srgbClr val="558ED5"/>
              </a:buClr>
              <a:buFontTx/>
              <a:buChar char="•"/>
            </a:pPr>
            <a:r>
              <a:rPr lang="en-US" altLang="en-US" sz="2000">
                <a:latin typeface="Arial" panose="020B0604020202020204" pitchFamily="34" charset="0"/>
                <a:ea typeface="ＭＳ Ｐゴシック" panose="020B0600070205080204" pitchFamily="34" charset="-128"/>
                <a:cs typeface="Arial" panose="020B0604020202020204" pitchFamily="34" charset="0"/>
              </a:rPr>
              <a:t>Introduces bias in amplifying high and low G+C fragments</a:t>
            </a:r>
          </a:p>
          <a:p>
            <a:pPr marL="1257300" lvl="2" indent="-342900" eaLnBrk="1" hangingPunct="1">
              <a:lnSpc>
                <a:spcPct val="80000"/>
              </a:lnSpc>
              <a:buClr>
                <a:srgbClr val="558ED5"/>
              </a:buClr>
              <a:buFontTx/>
              <a:buChar char="•"/>
            </a:pPr>
            <a:r>
              <a:rPr lang="en-US" altLang="en-US" sz="2000">
                <a:latin typeface="Arial" panose="020B0604020202020204" pitchFamily="34" charset="0"/>
                <a:ea typeface="ＭＳ Ｐゴシック" panose="020B0600070205080204" pitchFamily="34" charset="-128"/>
                <a:cs typeface="Arial" panose="020B0604020202020204" pitchFamily="34" charset="0"/>
              </a:rPr>
              <a:t>Reduced coverage at these loci is a result</a:t>
            </a:r>
          </a:p>
        </p:txBody>
      </p:sp>
    </p:spTree>
  </p:cSld>
  <p:clrMapOvr>
    <a:masterClrMapping/>
  </p:clrMapOvr>
  <p:transition spd="slow" advTm="195193"/>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48311-F9AC-AC4E-9192-F660F16019FD}"/>
              </a:ext>
            </a:extLst>
          </p:cNvPr>
          <p:cNvSpPr>
            <a:spLocks noGrp="1"/>
          </p:cNvSpPr>
          <p:nvPr>
            <p:ph type="title"/>
          </p:nvPr>
        </p:nvSpPr>
        <p:spPr>
          <a:xfrm>
            <a:off x="609600" y="30163"/>
            <a:ext cx="10972800" cy="1143000"/>
          </a:xfrm>
        </p:spPr>
        <p:txBody>
          <a:bodyPr/>
          <a:lstStyle/>
          <a:p>
            <a:pPr>
              <a:defRPr/>
            </a:pPr>
            <a:r>
              <a:rPr lang="en-US" dirty="0">
                <a:latin typeface="Arial" panose="020B0604020202020204" pitchFamily="34" charset="0"/>
                <a:cs typeface="Arial" panose="020B0604020202020204" pitchFamily="34" charset="0"/>
              </a:rPr>
              <a:t>NGS Library Multiplexing and Molecular Barcoding</a:t>
            </a:r>
          </a:p>
        </p:txBody>
      </p:sp>
      <p:sp>
        <p:nvSpPr>
          <p:cNvPr id="76802" name="Content Placeholder 2">
            <a:extLst>
              <a:ext uri="{FF2B5EF4-FFF2-40B4-BE49-F238E27FC236}">
                <a16:creationId xmlns:a16="http://schemas.microsoft.com/office/drawing/2014/main" id="{8862AD08-F9DF-B740-B1A2-6283D5CF4812}"/>
              </a:ext>
            </a:extLst>
          </p:cNvPr>
          <p:cNvSpPr>
            <a:spLocks noGrp="1"/>
          </p:cNvSpPr>
          <p:nvPr>
            <p:ph idx="1"/>
          </p:nvPr>
        </p:nvSpPr>
        <p:spPr>
          <a:xfrm>
            <a:off x="990600" y="914400"/>
            <a:ext cx="10134600" cy="4854575"/>
          </a:xfrm>
        </p:spPr>
        <p:txBody>
          <a:bodyPr anchor="ctr"/>
          <a:lstStyle/>
          <a:p>
            <a:pPr>
              <a:buFontTx/>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 As throughput on NGS sequencers has increased, the ability to pool libraries or reaction products together is needed</a:t>
            </a:r>
          </a:p>
          <a:p>
            <a:pPr>
              <a:buFontTx/>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DNA barcoding schemes permit the addition of specific sequences to each library, enabling equimolar pooling (“multiplexing”)</a:t>
            </a:r>
          </a:p>
          <a:p>
            <a:pPr>
              <a:buFontTx/>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Post-run de-multiplexing is accomplished by software that bins reads sharing the same barcodes or barcode combinations</a:t>
            </a:r>
          </a:p>
          <a:p>
            <a:pPr>
              <a:buFontTx/>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As sequencing costs permit deeper sequencing of libraries, the use of unique molecular identifiers (UMIs) has become necessary to separate true mutations from sequencing “noise” during data analysis</a:t>
            </a:r>
          </a:p>
        </p:txBody>
      </p:sp>
    </p:spTree>
  </p:cSld>
  <p:clrMapOvr>
    <a:masterClrMapping/>
  </p:clrMapOvr>
  <p:transition spd="slow" advTm="221788"/>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151A-17A9-8D4C-91BC-A92CFA363FBA}"/>
              </a:ext>
            </a:extLst>
          </p:cNvPr>
          <p:cNvSpPr>
            <a:spLocks noGrp="1"/>
          </p:cNvSpPr>
          <p:nvPr>
            <p:ph type="title"/>
          </p:nvPr>
        </p:nvSpPr>
        <p:spPr/>
        <p:txBody>
          <a:bodyPr/>
          <a:lstStyle/>
          <a:p>
            <a:pPr>
              <a:lnSpc>
                <a:spcPct val="100000"/>
              </a:lnSpc>
              <a:defRPr/>
            </a:pPr>
            <a:r>
              <a:rPr lang="en-US" dirty="0">
                <a:latin typeface="+mj-lt"/>
              </a:rPr>
              <a:t>Unique Molecular Identifiers: UMI Barcoding</a:t>
            </a:r>
          </a:p>
        </p:txBody>
      </p:sp>
      <p:grpSp>
        <p:nvGrpSpPr>
          <p:cNvPr id="77826" name="Group 6">
            <a:extLst>
              <a:ext uri="{FF2B5EF4-FFF2-40B4-BE49-F238E27FC236}">
                <a16:creationId xmlns:a16="http://schemas.microsoft.com/office/drawing/2014/main" id="{F6556272-A231-9443-AAF4-B21B5663FDAF}"/>
              </a:ext>
            </a:extLst>
          </p:cNvPr>
          <p:cNvGrpSpPr>
            <a:grpSpLocks/>
          </p:cNvGrpSpPr>
          <p:nvPr/>
        </p:nvGrpSpPr>
        <p:grpSpPr bwMode="auto">
          <a:xfrm>
            <a:off x="2133600" y="1676400"/>
            <a:ext cx="8915400" cy="3840163"/>
            <a:chOff x="2362194" y="3581400"/>
            <a:chExt cx="8848582" cy="3941542"/>
          </a:xfrm>
        </p:grpSpPr>
        <p:pic>
          <p:nvPicPr>
            <p:cNvPr id="77827" name="Picture 7">
              <a:extLst>
                <a:ext uri="{FF2B5EF4-FFF2-40B4-BE49-F238E27FC236}">
                  <a16:creationId xmlns:a16="http://schemas.microsoft.com/office/drawing/2014/main" id="{C176A585-3DAB-574D-B7C6-AA47D2BA76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194" y="3581400"/>
              <a:ext cx="5640117" cy="394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8">
              <a:extLst>
                <a:ext uri="{FF2B5EF4-FFF2-40B4-BE49-F238E27FC236}">
                  <a16:creationId xmlns:a16="http://schemas.microsoft.com/office/drawing/2014/main" id="{B6424FF6-46E9-B94F-B1A2-0E71CBE68E15}"/>
                </a:ext>
              </a:extLst>
            </p:cNvPr>
            <p:cNvSpPr txBox="1">
              <a:spLocks noChangeArrowheads="1"/>
            </p:cNvSpPr>
            <p:nvPr/>
          </p:nvSpPr>
          <p:spPr bwMode="auto">
            <a:xfrm>
              <a:off x="8150325" y="4167583"/>
              <a:ext cx="2891022" cy="647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lgn="ctr">
                <a:spcBef>
                  <a:spcPct val="0"/>
                </a:spcBef>
              </a:pPr>
              <a:r>
                <a:rPr lang="en-US" altLang="en-US" sz="1800">
                  <a:latin typeface="Arial" panose="020B0604020202020204" pitchFamily="34" charset="0"/>
                  <a:cs typeface="Arial" panose="020B0604020202020204" pitchFamily="34" charset="0"/>
                </a:rPr>
                <a:t>UMI in i7 arm of adapter is</a:t>
              </a:r>
            </a:p>
            <a:p>
              <a:pPr algn="ctr">
                <a:spcBef>
                  <a:spcPct val="0"/>
                </a:spcBef>
              </a:pPr>
              <a:r>
                <a:rPr lang="en-US" altLang="en-US" sz="1800">
                  <a:latin typeface="Arial" panose="020B0604020202020204" pitchFamily="34" charset="0"/>
                  <a:cs typeface="Arial" panose="020B0604020202020204" pitchFamily="34" charset="0"/>
                </a:rPr>
                <a:t>added during ligation</a:t>
              </a:r>
            </a:p>
          </p:txBody>
        </p:sp>
        <p:sp>
          <p:nvSpPr>
            <p:cNvPr id="77829" name="TextBox 9">
              <a:extLst>
                <a:ext uri="{FF2B5EF4-FFF2-40B4-BE49-F238E27FC236}">
                  <a16:creationId xmlns:a16="http://schemas.microsoft.com/office/drawing/2014/main" id="{0A51D4D2-ECC2-D048-936D-C429BE1A1BA4}"/>
                </a:ext>
              </a:extLst>
            </p:cNvPr>
            <p:cNvSpPr txBox="1">
              <a:spLocks noChangeArrowheads="1"/>
            </p:cNvSpPr>
            <p:nvPr/>
          </p:nvSpPr>
          <p:spPr bwMode="auto">
            <a:xfrm>
              <a:off x="8187191" y="6183866"/>
              <a:ext cx="30235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lgn="ctr">
                <a:spcBef>
                  <a:spcPct val="0"/>
                </a:spcBef>
              </a:pPr>
              <a:r>
                <a:rPr lang="en-US" altLang="en-US" sz="1800">
                  <a:latin typeface="Arial" panose="020B0604020202020204" pitchFamily="34" charset="0"/>
                  <a:cs typeface="Arial" panose="020B0604020202020204" pitchFamily="34" charset="0"/>
                </a:rPr>
                <a:t>Ligation product with i7 UMI</a:t>
              </a:r>
            </a:p>
          </p:txBody>
        </p:sp>
      </p:grpSp>
    </p:spTree>
  </p:cSld>
  <p:clrMapOvr>
    <a:masterClrMapping/>
  </p:clrMapOvr>
  <p:transition spd="slow" advTm="77175"/>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4E308-E443-ED4F-8D21-055AB848FE85}"/>
              </a:ext>
            </a:extLst>
          </p:cNvPr>
          <p:cNvSpPr>
            <a:spLocks noGrp="1"/>
          </p:cNvSpPr>
          <p:nvPr>
            <p:ph type="title"/>
          </p:nvPr>
        </p:nvSpPr>
        <p:spPr>
          <a:xfrm>
            <a:off x="1981200" y="0"/>
            <a:ext cx="8229600" cy="1143000"/>
          </a:xfrm>
        </p:spPr>
        <p:txBody>
          <a:bodyPr/>
          <a:lstStyle/>
          <a:p>
            <a:pPr>
              <a:defRPr/>
            </a:pPr>
            <a:r>
              <a:rPr lang="en-US" dirty="0"/>
              <a:t>Dual Functionality of UMIs</a:t>
            </a:r>
          </a:p>
        </p:txBody>
      </p:sp>
      <p:pic>
        <p:nvPicPr>
          <p:cNvPr id="78850" name="Content Placeholder 4">
            <a:extLst>
              <a:ext uri="{FF2B5EF4-FFF2-40B4-BE49-F238E27FC236}">
                <a16:creationId xmlns:a16="http://schemas.microsoft.com/office/drawing/2014/main" id="{16EAED3F-CB81-324E-A637-FD7621CB23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38150" y="1374775"/>
            <a:ext cx="6191250" cy="3044825"/>
          </a:xfrm>
        </p:spPr>
      </p:pic>
      <p:sp>
        <p:nvSpPr>
          <p:cNvPr id="8" name="TextBox 7">
            <a:extLst>
              <a:ext uri="{FF2B5EF4-FFF2-40B4-BE49-F238E27FC236}">
                <a16:creationId xmlns:a16="http://schemas.microsoft.com/office/drawing/2014/main" id="{37135C02-DF0E-2746-BBE6-C6DCA86A5B57}"/>
              </a:ext>
            </a:extLst>
          </p:cNvPr>
          <p:cNvSpPr txBox="1"/>
          <p:nvPr/>
        </p:nvSpPr>
        <p:spPr>
          <a:xfrm>
            <a:off x="2438400" y="1143000"/>
            <a:ext cx="1589088" cy="369888"/>
          </a:xfrm>
          <a:prstGeom prst="rect">
            <a:avLst/>
          </a:prstGeom>
          <a:noFill/>
        </p:spPr>
        <p:txBody>
          <a:bodyPr wrap="none">
            <a:spAutoFit/>
          </a:bodyPr>
          <a:lstStyle/>
          <a:p>
            <a:pPr>
              <a:defRPr/>
            </a:pPr>
            <a:r>
              <a:rPr lang="en-US" b="1" dirty="0">
                <a:latin typeface="+mn-lt"/>
              </a:rPr>
              <a:t>De-duplication</a:t>
            </a:r>
          </a:p>
        </p:txBody>
      </p:sp>
      <p:grpSp>
        <p:nvGrpSpPr>
          <p:cNvPr id="10" name="Group 9">
            <a:extLst>
              <a:ext uri="{FF2B5EF4-FFF2-40B4-BE49-F238E27FC236}">
                <a16:creationId xmlns:a16="http://schemas.microsoft.com/office/drawing/2014/main" id="{332EE35E-35B3-464A-914D-2B8D74292F8B}"/>
              </a:ext>
            </a:extLst>
          </p:cNvPr>
          <p:cNvGrpSpPr>
            <a:grpSpLocks/>
          </p:cNvGrpSpPr>
          <p:nvPr/>
        </p:nvGrpSpPr>
        <p:grpSpPr bwMode="auto">
          <a:xfrm>
            <a:off x="5791200" y="2997200"/>
            <a:ext cx="5988050" cy="2895600"/>
            <a:chOff x="3135602" y="3886200"/>
            <a:chExt cx="5988345" cy="2895600"/>
          </a:xfrm>
        </p:grpSpPr>
        <p:pic>
          <p:nvPicPr>
            <p:cNvPr id="78853" name="Picture 6">
              <a:extLst>
                <a:ext uri="{FF2B5EF4-FFF2-40B4-BE49-F238E27FC236}">
                  <a16:creationId xmlns:a16="http://schemas.microsoft.com/office/drawing/2014/main" id="{D27CAE55-FF48-1C4A-968F-9A0831785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5602" y="4312920"/>
              <a:ext cx="5988345" cy="246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B4ECBBA1-2486-B043-83D1-1C1D33273AF5}"/>
                </a:ext>
              </a:extLst>
            </p:cNvPr>
            <p:cNvSpPr txBox="1"/>
            <p:nvPr/>
          </p:nvSpPr>
          <p:spPr>
            <a:xfrm>
              <a:off x="4267546" y="3886200"/>
              <a:ext cx="4403942" cy="369888"/>
            </a:xfrm>
            <a:prstGeom prst="rect">
              <a:avLst/>
            </a:prstGeom>
            <a:noFill/>
          </p:spPr>
          <p:txBody>
            <a:bodyPr wrap="none">
              <a:spAutoFit/>
            </a:bodyPr>
            <a:lstStyle/>
            <a:p>
              <a:pPr>
                <a:defRPr/>
              </a:pPr>
              <a:r>
                <a:rPr lang="en-US" b="1" dirty="0">
                  <a:latin typeface="+mn-lt"/>
                </a:rPr>
                <a:t>Polymerase or base-calling error elimination</a:t>
              </a:r>
            </a:p>
          </p:txBody>
        </p:sp>
      </p:grpSp>
    </p:spTree>
    <p:custDataLst>
      <p:tags r:id="rId1"/>
    </p:custDataLst>
  </p:cSld>
  <p:clrMapOvr>
    <a:masterClrMapping/>
  </p:clrMapOvr>
  <p:transition spd="slow" advTm="141914"/>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4264A-AFA7-7F4C-B4E3-8F6E6DFBA673}"/>
              </a:ext>
            </a:extLst>
          </p:cNvPr>
          <p:cNvSpPr>
            <a:spLocks noGrp="1"/>
          </p:cNvSpPr>
          <p:nvPr>
            <p:ph type="title"/>
          </p:nvPr>
        </p:nvSpPr>
        <p:spPr>
          <a:xfrm>
            <a:off x="914400" y="3581400"/>
            <a:ext cx="8229600" cy="1143000"/>
          </a:xfrm>
        </p:spPr>
        <p:txBody>
          <a:bodyPr/>
          <a:lstStyle/>
          <a:p>
            <a:pPr>
              <a:defRPr/>
            </a:pPr>
            <a:r>
              <a:rPr lang="en-US" sz="3600" dirty="0">
                <a:latin typeface="Arial" panose="020B0604020202020204" pitchFamily="34" charset="0"/>
                <a:cs typeface="Arial" panose="020B0604020202020204" pitchFamily="34" charset="0"/>
              </a:rPr>
              <a:t>Illumina Sequencing Basics</a:t>
            </a:r>
          </a:p>
        </p:txBody>
      </p:sp>
      <p:sp>
        <p:nvSpPr>
          <p:cNvPr id="3" name="TextBox 2">
            <a:extLst>
              <a:ext uri="{FF2B5EF4-FFF2-40B4-BE49-F238E27FC236}">
                <a16:creationId xmlns:a16="http://schemas.microsoft.com/office/drawing/2014/main" id="{54F9B191-A32B-ED4D-88F5-360F5E651990}"/>
              </a:ext>
            </a:extLst>
          </p:cNvPr>
          <p:cNvSpPr txBox="1"/>
          <p:nvPr/>
        </p:nvSpPr>
        <p:spPr>
          <a:xfrm>
            <a:off x="1524000" y="4740275"/>
            <a:ext cx="4540250" cy="523875"/>
          </a:xfrm>
          <a:prstGeom prst="rect">
            <a:avLst/>
          </a:prstGeom>
          <a:noFill/>
        </p:spPr>
        <p:txBody>
          <a:bodyPr wrap="none">
            <a:spAutoFit/>
          </a:bodyPr>
          <a:lstStyle/>
          <a:p>
            <a:pPr>
              <a:defRPr/>
            </a:pPr>
            <a:r>
              <a:rPr lang="en-US" sz="2800" b="1" dirty="0">
                <a:solidFill>
                  <a:schemeClr val="tx1">
                    <a:lumMod val="65000"/>
                    <a:lumOff val="35000"/>
                  </a:schemeClr>
                </a:solidFill>
                <a:latin typeface="Arial" panose="020B0604020202020204" pitchFamily="34" charset="0"/>
                <a:cs typeface="Arial" panose="020B0604020202020204" pitchFamily="34" charset="0"/>
              </a:rPr>
              <a:t>Sequencing by Synthesis</a:t>
            </a:r>
          </a:p>
        </p:txBody>
      </p:sp>
    </p:spTree>
  </p:cSld>
  <p:clrMapOvr>
    <a:masterClrMapping/>
  </p:clrMapOvr>
  <p:transition spd="slow" advTm="184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A661-6C1D-854F-8624-30C3BA451B54}"/>
              </a:ext>
            </a:extLst>
          </p:cNvPr>
          <p:cNvSpPr>
            <a:spLocks noGrp="1"/>
          </p:cNvSpPr>
          <p:nvPr>
            <p:ph type="title"/>
          </p:nvPr>
        </p:nvSpPr>
        <p:spPr/>
        <p:txBody>
          <a:bodyPr/>
          <a:lstStyle/>
          <a:p>
            <a:pPr algn="ctr">
              <a:defRPr/>
            </a:pPr>
            <a:r>
              <a:rPr lang="en-US" sz="3600" dirty="0">
                <a:latin typeface="Arial" panose="020B0604020202020204" pitchFamily="34" charset="0"/>
                <a:cs typeface="Arial" panose="020B0604020202020204" pitchFamily="34" charset="0"/>
              </a:rPr>
              <a:t>Cluster Amplification on </a:t>
            </a:r>
            <a:r>
              <a:rPr lang="en-US" sz="3600" dirty="0" err="1">
                <a:latin typeface="Arial" panose="020B0604020202020204" pitchFamily="34" charset="0"/>
                <a:cs typeface="Arial" panose="020B0604020202020204" pitchFamily="34" charset="0"/>
              </a:rPr>
              <a:t>FlowCell</a:t>
            </a:r>
            <a:endParaRPr lang="en-US" sz="3600" dirty="0">
              <a:latin typeface="Arial" panose="020B0604020202020204" pitchFamily="34" charset="0"/>
              <a:cs typeface="Arial" panose="020B0604020202020204" pitchFamily="34" charset="0"/>
            </a:endParaRPr>
          </a:p>
        </p:txBody>
      </p:sp>
      <p:pic>
        <p:nvPicPr>
          <p:cNvPr id="80898" name="Picture 2">
            <a:extLst>
              <a:ext uri="{FF2B5EF4-FFF2-40B4-BE49-F238E27FC236}">
                <a16:creationId xmlns:a16="http://schemas.microsoft.com/office/drawing/2014/main" id="{92911329-6757-A145-956B-D1280882D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575" y="1752600"/>
            <a:ext cx="9144000"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TextBox 3">
            <a:extLst>
              <a:ext uri="{FF2B5EF4-FFF2-40B4-BE49-F238E27FC236}">
                <a16:creationId xmlns:a16="http://schemas.microsoft.com/office/drawing/2014/main" id="{CBD6BEE6-5EFA-1040-A25D-9D1338908245}"/>
              </a:ext>
            </a:extLst>
          </p:cNvPr>
          <p:cNvSpPr txBox="1">
            <a:spLocks noChangeArrowheads="1"/>
          </p:cNvSpPr>
          <p:nvPr/>
        </p:nvSpPr>
        <p:spPr bwMode="auto">
          <a:xfrm>
            <a:off x="1981200" y="4310063"/>
            <a:ext cx="88392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buFontTx/>
              <a:buChar char="•"/>
            </a:pPr>
            <a:r>
              <a:rPr lang="en-US" altLang="en-US" sz="2000">
                <a:latin typeface="Arial" panose="020B0604020202020204" pitchFamily="34" charset="0"/>
                <a:cs typeface="Arial" panose="020B0604020202020204" pitchFamily="34" charset="0"/>
              </a:rPr>
              <a:t>Quantitating library fragments is an essential first step to cluster formation</a:t>
            </a:r>
          </a:p>
          <a:p>
            <a:pPr>
              <a:spcBef>
                <a:spcPct val="0"/>
              </a:spcBef>
              <a:buFontTx/>
              <a:buChar char="•"/>
            </a:pPr>
            <a:r>
              <a:rPr lang="en-US" altLang="en-US" sz="2000">
                <a:latin typeface="Arial" panose="020B0604020202020204" pitchFamily="34" charset="0"/>
                <a:cs typeface="Arial" panose="020B0604020202020204" pitchFamily="34" charset="0"/>
              </a:rPr>
              <a:t>Diluted library fragments are introduced to flow cell, and are amplified </a:t>
            </a:r>
            <a:r>
              <a:rPr lang="en-US" altLang="en-US" sz="2000" i="1">
                <a:latin typeface="Arial" panose="020B0604020202020204" pitchFamily="34" charset="0"/>
                <a:cs typeface="Arial" panose="020B0604020202020204" pitchFamily="34" charset="0"/>
              </a:rPr>
              <a:t>in situ </a:t>
            </a:r>
            <a:r>
              <a:rPr lang="en-US" altLang="en-US" sz="2000">
                <a:latin typeface="Arial" panose="020B0604020202020204" pitchFamily="34" charset="0"/>
                <a:cs typeface="Arial" panose="020B0604020202020204" pitchFamily="34" charset="0"/>
              </a:rPr>
              <a:t>using the covalently attached complementary adapter sequences</a:t>
            </a:r>
          </a:p>
          <a:p>
            <a:pPr>
              <a:spcBef>
                <a:spcPct val="0"/>
              </a:spcBef>
              <a:buFontTx/>
              <a:buChar char="•"/>
            </a:pPr>
            <a:r>
              <a:rPr lang="en-US" altLang="en-US" sz="2000">
                <a:latin typeface="Arial" panose="020B0604020202020204" pitchFamily="34" charset="0"/>
                <a:cs typeface="Arial" panose="020B0604020202020204" pitchFamily="34" charset="0"/>
              </a:rPr>
              <a:t>Cluster amplification is required to produce sufficient signal for detecting the sequencing reaction results at each nucleotide addition step = each cluster is derived from a single library fragment</a:t>
            </a:r>
          </a:p>
        </p:txBody>
      </p:sp>
    </p:spTree>
  </p:cSld>
  <p:clrMapOvr>
    <a:masterClrMapping/>
  </p:clrMapOvr>
  <p:transition spd="slow" advTm="114414"/>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FF2D-CEE1-714D-AF99-5293C0A8802F}"/>
              </a:ext>
            </a:extLst>
          </p:cNvPr>
          <p:cNvSpPr>
            <a:spLocks noGrp="1"/>
          </p:cNvSpPr>
          <p:nvPr>
            <p:ph type="title"/>
          </p:nvPr>
        </p:nvSpPr>
        <p:spPr>
          <a:xfrm>
            <a:off x="1143000" y="0"/>
            <a:ext cx="10287000" cy="1143000"/>
          </a:xfrm>
        </p:spPr>
        <p:txBody>
          <a:bodyPr/>
          <a:lstStyle/>
          <a:p>
            <a:pPr algn="ctr">
              <a:defRPr/>
            </a:pPr>
            <a:r>
              <a:rPr lang="en-US" sz="3600" dirty="0">
                <a:latin typeface="Arial" panose="020B0604020202020204" pitchFamily="34" charset="0"/>
                <a:cs typeface="Arial" panose="020B0604020202020204" pitchFamily="34" charset="0"/>
              </a:rPr>
              <a:t>Sequencing Chemistry for SBS</a:t>
            </a:r>
          </a:p>
        </p:txBody>
      </p:sp>
      <p:grpSp>
        <p:nvGrpSpPr>
          <p:cNvPr id="3" name="Group 41">
            <a:extLst>
              <a:ext uri="{FF2B5EF4-FFF2-40B4-BE49-F238E27FC236}">
                <a16:creationId xmlns:a16="http://schemas.microsoft.com/office/drawing/2014/main" id="{492B67D2-D8F5-2649-B752-81818EA73D45}"/>
              </a:ext>
            </a:extLst>
          </p:cNvPr>
          <p:cNvGrpSpPr>
            <a:grpSpLocks/>
          </p:cNvGrpSpPr>
          <p:nvPr/>
        </p:nvGrpSpPr>
        <p:grpSpPr bwMode="auto">
          <a:xfrm>
            <a:off x="3352800" y="1600200"/>
            <a:ext cx="3100388" cy="4318000"/>
            <a:chOff x="4009209" y="1270000"/>
            <a:chExt cx="3099594" cy="4318000"/>
          </a:xfrm>
        </p:grpSpPr>
        <p:pic>
          <p:nvPicPr>
            <p:cNvPr id="81932" name="Picture 13">
              <a:extLst>
                <a:ext uri="{FF2B5EF4-FFF2-40B4-BE49-F238E27FC236}">
                  <a16:creationId xmlns:a16="http://schemas.microsoft.com/office/drawing/2014/main" id="{1492173A-8AE4-C442-A31A-733CD49360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9209" y="1270000"/>
              <a:ext cx="2239191"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1933" name="Straight Arrow Connector 21">
              <a:extLst>
                <a:ext uri="{FF2B5EF4-FFF2-40B4-BE49-F238E27FC236}">
                  <a16:creationId xmlns:a16="http://schemas.microsoft.com/office/drawing/2014/main" id="{9F8C7640-AF2D-1E4B-BBE0-FC447AF5D285}"/>
                </a:ext>
              </a:extLst>
            </p:cNvPr>
            <p:cNvCxnSpPr>
              <a:cxnSpLocks noChangeShapeType="1"/>
            </p:cNvCxnSpPr>
            <p:nvPr/>
          </p:nvCxnSpPr>
          <p:spPr bwMode="auto">
            <a:xfrm>
              <a:off x="6019800" y="2971800"/>
              <a:ext cx="914400" cy="1588"/>
            </a:xfrm>
            <a:prstGeom prst="straightConnector1">
              <a:avLst/>
            </a:prstGeom>
            <a:noFill/>
            <a:ln w="57150">
              <a:solidFill>
                <a:srgbClr val="00FF89"/>
              </a:solidFill>
              <a:round/>
              <a:headEnd/>
              <a:tailEnd type="triangle" w="sm" len="med"/>
            </a:ln>
            <a:extLst>
              <a:ext uri="{909E8E84-426E-40DD-AFC4-6F175D3DCCD1}">
                <a14:hiddenFill xmlns:a14="http://schemas.microsoft.com/office/drawing/2010/main">
                  <a:noFill/>
                </a14:hiddenFill>
              </a:ext>
            </a:extLst>
          </p:spPr>
        </p:cxnSp>
        <p:cxnSp>
          <p:nvCxnSpPr>
            <p:cNvPr id="81934" name="Straight Connector 23">
              <a:extLst>
                <a:ext uri="{FF2B5EF4-FFF2-40B4-BE49-F238E27FC236}">
                  <a16:creationId xmlns:a16="http://schemas.microsoft.com/office/drawing/2014/main" id="{B0FD3515-C71B-F048-B7D2-87213F1F3291}"/>
                </a:ext>
              </a:extLst>
            </p:cNvPr>
            <p:cNvCxnSpPr>
              <a:cxnSpLocks noChangeShapeType="1"/>
            </p:cNvCxnSpPr>
            <p:nvPr/>
          </p:nvCxnSpPr>
          <p:spPr bwMode="auto">
            <a:xfrm rot="16200000" flipH="1">
              <a:off x="5715000" y="3276600"/>
              <a:ext cx="761999" cy="457200"/>
            </a:xfrm>
            <a:prstGeom prst="line">
              <a:avLst/>
            </a:prstGeom>
            <a:noFill/>
            <a:ln w="63500">
              <a:solidFill>
                <a:srgbClr val="DB6772"/>
              </a:solidFill>
              <a:round/>
              <a:headEnd type="stealth" w="med" len="med"/>
              <a:tailEnd/>
            </a:ln>
            <a:extLst>
              <a:ext uri="{909E8E84-426E-40DD-AFC4-6F175D3DCCD1}">
                <a14:hiddenFill xmlns:a14="http://schemas.microsoft.com/office/drawing/2010/main">
                  <a:noFill/>
                </a14:hiddenFill>
              </a:ext>
            </a:extLst>
          </p:spPr>
        </p:cxnSp>
        <p:sp>
          <p:nvSpPr>
            <p:cNvPr id="81935" name="TextBox 35">
              <a:extLst>
                <a:ext uri="{FF2B5EF4-FFF2-40B4-BE49-F238E27FC236}">
                  <a16:creationId xmlns:a16="http://schemas.microsoft.com/office/drawing/2014/main" id="{CA4BAC99-17E2-3049-BD21-51D98B8CAB31}"/>
                </a:ext>
              </a:extLst>
            </p:cNvPr>
            <p:cNvSpPr txBox="1">
              <a:spLocks noChangeArrowheads="1"/>
            </p:cNvSpPr>
            <p:nvPr/>
          </p:nvSpPr>
          <p:spPr bwMode="auto">
            <a:xfrm>
              <a:off x="5943600" y="3886200"/>
              <a:ext cx="11652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600" b="1">
                  <a:solidFill>
                    <a:srgbClr val="F1626E"/>
                  </a:solidFill>
                  <a:latin typeface="Arial" panose="020B0604020202020204" pitchFamily="34" charset="0"/>
                </a:rPr>
                <a:t>Excitation</a:t>
              </a:r>
            </a:p>
          </p:txBody>
        </p:sp>
        <p:sp>
          <p:nvSpPr>
            <p:cNvPr id="81936" name="TextBox 37">
              <a:extLst>
                <a:ext uri="{FF2B5EF4-FFF2-40B4-BE49-F238E27FC236}">
                  <a16:creationId xmlns:a16="http://schemas.microsoft.com/office/drawing/2014/main" id="{097FC6E7-6723-9647-981D-AAFE63FCE5C3}"/>
                </a:ext>
              </a:extLst>
            </p:cNvPr>
            <p:cNvSpPr txBox="1">
              <a:spLocks noChangeArrowheads="1"/>
            </p:cNvSpPr>
            <p:nvPr/>
          </p:nvSpPr>
          <p:spPr bwMode="auto">
            <a:xfrm>
              <a:off x="5943600" y="2590800"/>
              <a:ext cx="10968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600" b="1">
                  <a:solidFill>
                    <a:srgbClr val="00FF89"/>
                  </a:solidFill>
                  <a:latin typeface="Arial" panose="020B0604020202020204" pitchFamily="34" charset="0"/>
                </a:rPr>
                <a:t>Emission</a:t>
              </a:r>
            </a:p>
          </p:txBody>
        </p:sp>
      </p:grpSp>
      <p:grpSp>
        <p:nvGrpSpPr>
          <p:cNvPr id="9" name="Group 42">
            <a:extLst>
              <a:ext uri="{FF2B5EF4-FFF2-40B4-BE49-F238E27FC236}">
                <a16:creationId xmlns:a16="http://schemas.microsoft.com/office/drawing/2014/main" id="{5FBA42A2-3E02-C944-8794-8727DEFB704A}"/>
              </a:ext>
            </a:extLst>
          </p:cNvPr>
          <p:cNvGrpSpPr>
            <a:grpSpLocks/>
          </p:cNvGrpSpPr>
          <p:nvPr/>
        </p:nvGrpSpPr>
        <p:grpSpPr bwMode="auto">
          <a:xfrm>
            <a:off x="6735763" y="1320800"/>
            <a:ext cx="1600200" cy="4800600"/>
            <a:chOff x="7391400" y="990600"/>
            <a:chExt cx="1600200" cy="4800600"/>
          </a:xfrm>
        </p:grpSpPr>
        <p:grpSp>
          <p:nvGrpSpPr>
            <p:cNvPr id="81924" name="Group 15">
              <a:extLst>
                <a:ext uri="{FF2B5EF4-FFF2-40B4-BE49-F238E27FC236}">
                  <a16:creationId xmlns:a16="http://schemas.microsoft.com/office/drawing/2014/main" id="{5D17E582-32D0-4546-882B-EB3C6F9ED69B}"/>
                </a:ext>
              </a:extLst>
            </p:cNvPr>
            <p:cNvGrpSpPr>
              <a:grpSpLocks/>
            </p:cNvGrpSpPr>
            <p:nvPr/>
          </p:nvGrpSpPr>
          <p:grpSpPr bwMode="auto">
            <a:xfrm>
              <a:off x="7391400" y="990600"/>
              <a:ext cx="1600200" cy="1454150"/>
              <a:chOff x="457200" y="1295400"/>
              <a:chExt cx="2209800" cy="1835150"/>
            </a:xfrm>
          </p:grpSpPr>
          <p:pic>
            <p:nvPicPr>
              <p:cNvPr id="81930" name="Picture 16">
                <a:extLst>
                  <a:ext uri="{FF2B5EF4-FFF2-40B4-BE49-F238E27FC236}">
                    <a16:creationId xmlns:a16="http://schemas.microsoft.com/office/drawing/2014/main" id="{9EF83D7E-319B-A247-A79C-C33AD918E14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95400"/>
                <a:ext cx="2209800" cy="1835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1931" name="Rectangle 17">
                <a:extLst>
                  <a:ext uri="{FF2B5EF4-FFF2-40B4-BE49-F238E27FC236}">
                    <a16:creationId xmlns:a16="http://schemas.microsoft.com/office/drawing/2014/main" id="{0FD7D278-ACFE-B34A-B1EF-D4805A954691}"/>
                  </a:ext>
                </a:extLst>
              </p:cNvPr>
              <p:cNvSpPr>
                <a:spLocks noChangeArrowheads="1"/>
              </p:cNvSpPr>
              <p:nvPr/>
            </p:nvSpPr>
            <p:spPr bwMode="auto">
              <a:xfrm>
                <a:off x="1752600" y="2209800"/>
                <a:ext cx="914400" cy="914400"/>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endParaRPr lang="en-US" altLang="en-US">
                  <a:solidFill>
                    <a:srgbClr val="26261E"/>
                  </a:solidFill>
                  <a:latin typeface="Arial" panose="020B0604020202020204" pitchFamily="34" charset="0"/>
                </a:endParaRPr>
              </a:p>
            </p:txBody>
          </p:sp>
        </p:grpSp>
        <p:grpSp>
          <p:nvGrpSpPr>
            <p:cNvPr id="81925" name="Group 24">
              <a:extLst>
                <a:ext uri="{FF2B5EF4-FFF2-40B4-BE49-F238E27FC236}">
                  <a16:creationId xmlns:a16="http://schemas.microsoft.com/office/drawing/2014/main" id="{DAD6311F-EFFA-6F46-8F20-DCF624803B9F}"/>
                </a:ext>
              </a:extLst>
            </p:cNvPr>
            <p:cNvGrpSpPr>
              <a:grpSpLocks/>
            </p:cNvGrpSpPr>
            <p:nvPr/>
          </p:nvGrpSpPr>
          <p:grpSpPr bwMode="auto">
            <a:xfrm>
              <a:off x="7391400" y="4572000"/>
              <a:ext cx="1600200" cy="1219200"/>
              <a:chOff x="2667000" y="2133600"/>
              <a:chExt cx="2030097" cy="1828800"/>
            </a:xfrm>
          </p:grpSpPr>
          <p:pic>
            <p:nvPicPr>
              <p:cNvPr id="81927" name="Picture 25">
                <a:extLst>
                  <a:ext uri="{FF2B5EF4-FFF2-40B4-BE49-F238E27FC236}">
                    <a16:creationId xmlns:a16="http://schemas.microsoft.com/office/drawing/2014/main" id="{EA164FF2-8B8A-6643-B71A-58976E8A2FF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2133600"/>
                <a:ext cx="2030097" cy="1828800"/>
              </a:xfrm>
              <a:prstGeom prst="rect">
                <a:avLst/>
              </a:prstGeom>
              <a:noFill/>
              <a:ln w="9525">
                <a:solidFill>
                  <a:srgbClr val="444836"/>
                </a:solidFill>
                <a:miter lim="800000"/>
                <a:headEnd/>
                <a:tailEnd/>
              </a:ln>
              <a:extLst>
                <a:ext uri="{909E8E84-426E-40DD-AFC4-6F175D3DCCD1}">
                  <a14:hiddenFill xmlns:a14="http://schemas.microsoft.com/office/drawing/2010/main">
                    <a:solidFill>
                      <a:srgbClr val="FFFFFF"/>
                    </a:solidFill>
                  </a14:hiddenFill>
                </a:ext>
              </a:extLst>
            </p:spPr>
          </p:pic>
          <p:sp>
            <p:nvSpPr>
              <p:cNvPr id="81928" name="Rectangle 26">
                <a:extLst>
                  <a:ext uri="{FF2B5EF4-FFF2-40B4-BE49-F238E27FC236}">
                    <a16:creationId xmlns:a16="http://schemas.microsoft.com/office/drawing/2014/main" id="{DE61C676-FF1C-3A41-A513-27B94739D743}"/>
                  </a:ext>
                </a:extLst>
              </p:cNvPr>
              <p:cNvSpPr>
                <a:spLocks noChangeArrowheads="1"/>
              </p:cNvSpPr>
              <p:nvPr/>
            </p:nvSpPr>
            <p:spPr bwMode="auto">
              <a:xfrm>
                <a:off x="2667000" y="3810000"/>
                <a:ext cx="304800" cy="152400"/>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endParaRPr lang="en-US" altLang="en-US">
                  <a:solidFill>
                    <a:srgbClr val="26261E"/>
                  </a:solidFill>
                  <a:latin typeface="Arial" panose="020B0604020202020204" pitchFamily="34" charset="0"/>
                </a:endParaRPr>
              </a:p>
            </p:txBody>
          </p:sp>
          <p:sp>
            <p:nvSpPr>
              <p:cNvPr id="81929" name="Rectangle 27">
                <a:extLst>
                  <a:ext uri="{FF2B5EF4-FFF2-40B4-BE49-F238E27FC236}">
                    <a16:creationId xmlns:a16="http://schemas.microsoft.com/office/drawing/2014/main" id="{057E99D6-0AAC-2F49-AB63-DC9D82FD653D}"/>
                  </a:ext>
                </a:extLst>
              </p:cNvPr>
              <p:cNvSpPr>
                <a:spLocks noChangeArrowheads="1"/>
              </p:cNvSpPr>
              <p:nvPr/>
            </p:nvSpPr>
            <p:spPr bwMode="auto">
              <a:xfrm>
                <a:off x="3962400" y="2133600"/>
                <a:ext cx="685800" cy="152400"/>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endParaRPr lang="en-US" altLang="en-US">
                  <a:solidFill>
                    <a:srgbClr val="26261E"/>
                  </a:solidFill>
                  <a:latin typeface="Arial" panose="020B0604020202020204" pitchFamily="34" charset="0"/>
                </a:endParaRPr>
              </a:p>
            </p:txBody>
          </p:sp>
        </p:grpSp>
        <p:sp>
          <p:nvSpPr>
            <p:cNvPr id="12" name="TextBox 39">
              <a:extLst>
                <a:ext uri="{FF2B5EF4-FFF2-40B4-BE49-F238E27FC236}">
                  <a16:creationId xmlns:a16="http://schemas.microsoft.com/office/drawing/2014/main" id="{F62EDB17-5305-C348-9DE4-6D9237500A54}"/>
                </a:ext>
              </a:extLst>
            </p:cNvPr>
            <p:cNvSpPr txBox="1">
              <a:spLocks noChangeArrowheads="1"/>
            </p:cNvSpPr>
            <p:nvPr/>
          </p:nvSpPr>
          <p:spPr bwMode="auto">
            <a:xfrm>
              <a:off x="7445375" y="2828925"/>
              <a:ext cx="1492250" cy="1200150"/>
            </a:xfrm>
            <a:prstGeom prst="rect">
              <a:avLst/>
            </a:prstGeom>
            <a:noFill/>
            <a:ln w="9525">
              <a:noFill/>
              <a:miter lim="800000"/>
              <a:headEnd/>
              <a:tailEnd/>
            </a:ln>
          </p:spPr>
          <p:txBody>
            <a:bodyPr>
              <a:spAutoFit/>
            </a:bodyPr>
            <a:lstStyle/>
            <a:p>
              <a:pPr algn="ctr">
                <a:defRPr/>
              </a:pPr>
              <a:r>
                <a:rPr lang="en-US" b="1" dirty="0">
                  <a:solidFill>
                    <a:srgbClr val="26261E"/>
                  </a:solidFill>
                  <a:latin typeface="+mj-lt"/>
                  <a:ea typeface="ＭＳ Ｐゴシック" pitchFamily="20" charset="-128"/>
                  <a:cs typeface="ＭＳ Ｐゴシック" pitchFamily="20" charset="-128"/>
                </a:rPr>
                <a:t>Incorporate</a:t>
              </a:r>
            </a:p>
            <a:p>
              <a:pPr algn="ctr">
                <a:defRPr/>
              </a:pPr>
              <a:r>
                <a:rPr lang="en-US" b="1" dirty="0">
                  <a:solidFill>
                    <a:srgbClr val="26261E"/>
                  </a:solidFill>
                  <a:latin typeface="+mj-lt"/>
                  <a:ea typeface="ＭＳ Ｐゴシック" pitchFamily="20" charset="-128"/>
                  <a:cs typeface="ＭＳ Ｐゴシック" pitchFamily="20" charset="-128"/>
                </a:rPr>
                <a:t>Detect</a:t>
              </a:r>
            </a:p>
            <a:p>
              <a:pPr algn="ctr">
                <a:defRPr/>
              </a:pPr>
              <a:r>
                <a:rPr lang="en-US" b="1" dirty="0">
                  <a:solidFill>
                    <a:srgbClr val="26261E"/>
                  </a:solidFill>
                  <a:latin typeface="+mj-lt"/>
                  <a:ea typeface="ＭＳ Ｐゴシック" pitchFamily="20" charset="-128"/>
                  <a:cs typeface="ＭＳ Ｐゴシック" pitchFamily="20" charset="-128"/>
                </a:rPr>
                <a:t>De-block</a:t>
              </a:r>
            </a:p>
            <a:p>
              <a:pPr algn="ctr">
                <a:defRPr/>
              </a:pPr>
              <a:r>
                <a:rPr lang="en-US" b="1" dirty="0">
                  <a:solidFill>
                    <a:srgbClr val="26261E"/>
                  </a:solidFill>
                  <a:latin typeface="+mj-lt"/>
                  <a:ea typeface="ＭＳ Ｐゴシック" pitchFamily="20" charset="-128"/>
                  <a:cs typeface="ＭＳ Ｐゴシック" pitchFamily="20" charset="-128"/>
                </a:rPr>
                <a:t>Cleave </a:t>
              </a:r>
              <a:r>
                <a:rPr lang="en-US" b="1" dirty="0" err="1">
                  <a:solidFill>
                    <a:srgbClr val="26261E"/>
                  </a:solidFill>
                  <a:latin typeface="+mj-lt"/>
                  <a:ea typeface="ＭＳ Ｐゴシック" pitchFamily="20" charset="-128"/>
                  <a:cs typeface="ＭＳ Ｐゴシック" pitchFamily="20" charset="-128"/>
                </a:rPr>
                <a:t>fluor</a:t>
              </a:r>
              <a:endParaRPr lang="en-US" b="1" dirty="0">
                <a:solidFill>
                  <a:srgbClr val="26261E"/>
                </a:solidFill>
                <a:latin typeface="+mj-lt"/>
                <a:ea typeface="ＭＳ Ｐゴシック" pitchFamily="20" charset="-128"/>
                <a:cs typeface="ＭＳ Ｐゴシック" pitchFamily="20" charset="-128"/>
              </a:endParaRPr>
            </a:p>
          </p:txBody>
        </p:sp>
      </p:grpSp>
    </p:spTree>
    <p:custDataLst>
      <p:tags r:id="rId1"/>
    </p:custDataLst>
  </p:cSld>
  <p:clrMapOvr>
    <a:masterClrMapping/>
  </p:clrMapOvr>
  <p:transition spd="slow" advTm="227075"/>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5">
            <a:extLst>
              <a:ext uri="{FF2B5EF4-FFF2-40B4-BE49-F238E27FC236}">
                <a16:creationId xmlns:a16="http://schemas.microsoft.com/office/drawing/2014/main" id="{FF9C1443-808D-BB4D-A53D-335D2B280FDF}"/>
              </a:ext>
            </a:extLst>
          </p:cNvPr>
          <p:cNvSpPr>
            <a:spLocks noGrp="1"/>
          </p:cNvSpPr>
          <p:nvPr>
            <p:ph type="title"/>
          </p:nvPr>
        </p:nvSpPr>
        <p:spPr>
          <a:xfrm>
            <a:off x="1066800" y="0"/>
            <a:ext cx="10210800" cy="1143000"/>
          </a:xfrm>
        </p:spPr>
        <p:txBody>
          <a:bodyPr/>
          <a:lstStyle/>
          <a:p>
            <a:pPr algn="ctr" eaLnBrk="1" fontAlgn="auto" hangingPunct="1">
              <a:spcAft>
                <a:spcPts val="0"/>
              </a:spcAft>
              <a:defRPr/>
            </a:pPr>
            <a:r>
              <a:rPr lang="en-US" sz="3200" dirty="0">
                <a:latin typeface="Arial" panose="020B0604020202020204" pitchFamily="34" charset="0"/>
                <a:cs typeface="Arial" panose="020B0604020202020204" pitchFamily="34" charset="0"/>
              </a:rPr>
              <a:t>Sequencing by Synthesis</a:t>
            </a:r>
          </a:p>
        </p:txBody>
      </p:sp>
      <p:pic>
        <p:nvPicPr>
          <p:cNvPr id="2" name="Picture 1">
            <a:extLst>
              <a:ext uri="{FF2B5EF4-FFF2-40B4-BE49-F238E27FC236}">
                <a16:creationId xmlns:a16="http://schemas.microsoft.com/office/drawing/2014/main" id="{457F2465-0FDB-E34F-85D4-C12D81DAE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41" t="3535"/>
          <a:stretch>
            <a:fillRect/>
          </a:stretch>
        </p:blipFill>
        <p:spPr bwMode="auto">
          <a:xfrm>
            <a:off x="838200" y="838200"/>
            <a:ext cx="26924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76718F-36A1-B745-A33E-D86F93E05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762"/>
          <a:stretch>
            <a:fillRect/>
          </a:stretch>
        </p:blipFill>
        <p:spPr bwMode="auto">
          <a:xfrm>
            <a:off x="3429000" y="2255838"/>
            <a:ext cx="5846763" cy="256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B340CC5D-13E9-B549-BC5B-821B087438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 t="4510" r="1627"/>
          <a:stretch>
            <a:fillRect/>
          </a:stretch>
        </p:blipFill>
        <p:spPr bwMode="auto">
          <a:xfrm>
            <a:off x="7564438" y="4038600"/>
            <a:ext cx="3789362"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Tm="19259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xit" presetSubtype="10" fill="hold" nodeType="clickEffect">
                                  <p:stCondLst>
                                    <p:cond delay="0"/>
                                  </p:stCondLst>
                                  <p:childTnLst>
                                    <p:animEffect transition="out" filter="blinds(horizontal)">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3">
            <a:extLst>
              <a:ext uri="{FF2B5EF4-FFF2-40B4-BE49-F238E27FC236}">
                <a16:creationId xmlns:a16="http://schemas.microsoft.com/office/drawing/2014/main" id="{E31426DC-F28B-664D-B743-96FCC09BFD4F}"/>
              </a:ext>
            </a:extLst>
          </p:cNvPr>
          <p:cNvSpPr>
            <a:spLocks noGrp="1"/>
          </p:cNvSpPr>
          <p:nvPr>
            <p:ph type="title"/>
          </p:nvPr>
        </p:nvSpPr>
        <p:spPr>
          <a:xfrm>
            <a:off x="1981200" y="-152400"/>
            <a:ext cx="8229600" cy="1143000"/>
          </a:xfrm>
        </p:spPr>
        <p:txBody>
          <a:bodyPr/>
          <a:lstStyle/>
          <a:p>
            <a:pPr algn="ctr" eaLnBrk="1" fontAlgn="auto" hangingPunct="1">
              <a:spcAft>
                <a:spcPts val="0"/>
              </a:spcAft>
              <a:defRPr/>
            </a:pPr>
            <a:r>
              <a:rPr lang="en-US" sz="3600" dirty="0">
                <a:latin typeface="Arial" panose="020B0604020202020204" pitchFamily="34" charset="0"/>
                <a:cs typeface="Arial" panose="020B0604020202020204" pitchFamily="34" charset="0"/>
              </a:rPr>
              <a:t>Patterned Flow Cell</a:t>
            </a:r>
          </a:p>
        </p:txBody>
      </p:sp>
      <p:pic>
        <p:nvPicPr>
          <p:cNvPr id="83970" name="Picture 4" descr="Screen Shot 2015-07-20 at 5.48.03 PM.png">
            <a:extLst>
              <a:ext uri="{FF2B5EF4-FFF2-40B4-BE49-F238E27FC236}">
                <a16:creationId xmlns:a16="http://schemas.microsoft.com/office/drawing/2014/main" id="{1D80BA8F-07D9-484D-AD6E-BA46FE66EB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447800"/>
            <a:ext cx="3505200"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1" name="Picture 5" descr="Screen Shot 2015-07-20 at 5.50.44 PM.png">
            <a:extLst>
              <a:ext uri="{FF2B5EF4-FFF2-40B4-BE49-F238E27FC236}">
                <a16:creationId xmlns:a16="http://schemas.microsoft.com/office/drawing/2014/main" id="{66AD5E4A-0E6C-A043-B061-C387BEDD589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143000"/>
            <a:ext cx="48418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Screen Shot 2015-07-20 at 5.51.57 PM.png">
            <a:extLst>
              <a:ext uri="{FF2B5EF4-FFF2-40B4-BE49-F238E27FC236}">
                <a16:creationId xmlns:a16="http://schemas.microsoft.com/office/drawing/2014/main" id="{70E31013-60B6-E446-A64A-EA67D840C2C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962400"/>
            <a:ext cx="449262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Tm="96317"/>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A0217-B851-024D-82FA-D6244918EFFE}"/>
              </a:ext>
            </a:extLst>
          </p:cNvPr>
          <p:cNvSpPr>
            <a:spLocks noGrp="1"/>
          </p:cNvSpPr>
          <p:nvPr>
            <p:ph type="title"/>
          </p:nvPr>
        </p:nvSpPr>
        <p:spPr>
          <a:xfrm>
            <a:off x="990600" y="76200"/>
            <a:ext cx="9982200" cy="1143000"/>
          </a:xfrm>
        </p:spPr>
        <p:txBody>
          <a:bodyPr/>
          <a:lstStyle/>
          <a:p>
            <a:pPr>
              <a:lnSpc>
                <a:spcPct val="100000"/>
              </a:lnSpc>
              <a:defRPr/>
            </a:pPr>
            <a:r>
              <a:rPr lang="en-US" sz="3200" dirty="0">
                <a:latin typeface="Arial" panose="020B0604020202020204" pitchFamily="34" charset="0"/>
                <a:cs typeface="Arial" panose="020B0604020202020204" pitchFamily="34" charset="0"/>
              </a:rPr>
              <a:t>Four-, Two- and One-Color Chemistry</a:t>
            </a:r>
          </a:p>
        </p:txBody>
      </p:sp>
      <p:pic>
        <p:nvPicPr>
          <p:cNvPr id="84994" name="Content Placeholder 3">
            <a:extLst>
              <a:ext uri="{FF2B5EF4-FFF2-40B4-BE49-F238E27FC236}">
                <a16:creationId xmlns:a16="http://schemas.microsoft.com/office/drawing/2014/main" id="{90551067-B287-4C47-A94A-4D39BCA2B8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70063" y="1651000"/>
            <a:ext cx="8597900" cy="3683000"/>
          </a:xfrm>
        </p:spPr>
      </p:pic>
      <p:sp>
        <p:nvSpPr>
          <p:cNvPr id="84995" name="Rectangle 2">
            <a:extLst>
              <a:ext uri="{FF2B5EF4-FFF2-40B4-BE49-F238E27FC236}">
                <a16:creationId xmlns:a16="http://schemas.microsoft.com/office/drawing/2014/main" id="{BA21EB40-8429-4E4F-8EA5-C4CC644B35A6}"/>
              </a:ext>
            </a:extLst>
          </p:cNvPr>
          <p:cNvSpPr>
            <a:spLocks noChangeArrowheads="1"/>
          </p:cNvSpPr>
          <p:nvPr/>
        </p:nvSpPr>
        <p:spPr bwMode="auto">
          <a:xfrm>
            <a:off x="1917700" y="1257300"/>
            <a:ext cx="2736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200">
                <a:solidFill>
                  <a:srgbClr val="545454"/>
                </a:solidFill>
              </a:rPr>
              <a:t>The </a:t>
            </a:r>
            <a:r>
              <a:rPr lang="en-US" altLang="en-US" sz="1200" b="1">
                <a:solidFill>
                  <a:srgbClr val="545454"/>
                </a:solidFill>
              </a:rPr>
              <a:t>MiSeq</a:t>
            </a:r>
            <a:r>
              <a:rPr lang="en-US" altLang="en-US" sz="1200">
                <a:solidFill>
                  <a:srgbClr val="545454"/>
                </a:solidFill>
              </a:rPr>
              <a:t> and </a:t>
            </a:r>
            <a:r>
              <a:rPr lang="en-US" altLang="en-US" sz="1200" b="1">
                <a:solidFill>
                  <a:srgbClr val="545454"/>
                </a:solidFill>
              </a:rPr>
              <a:t>HiSeq</a:t>
            </a:r>
            <a:r>
              <a:rPr lang="en-US" altLang="en-US" sz="1200">
                <a:solidFill>
                  <a:srgbClr val="545454"/>
                </a:solidFill>
              </a:rPr>
              <a:t> Series Systems currently use four-channel SBS. </a:t>
            </a:r>
            <a:endParaRPr lang="en-US" altLang="en-US" sz="1200"/>
          </a:p>
        </p:txBody>
      </p:sp>
      <p:sp>
        <p:nvSpPr>
          <p:cNvPr id="84996" name="Rectangle 4">
            <a:extLst>
              <a:ext uri="{FF2B5EF4-FFF2-40B4-BE49-F238E27FC236}">
                <a16:creationId xmlns:a16="http://schemas.microsoft.com/office/drawing/2014/main" id="{FF8308FF-0275-654F-9283-3B282DD7BCA4}"/>
              </a:ext>
            </a:extLst>
          </p:cNvPr>
          <p:cNvSpPr>
            <a:spLocks noChangeArrowheads="1"/>
          </p:cNvSpPr>
          <p:nvPr/>
        </p:nvSpPr>
        <p:spPr bwMode="auto">
          <a:xfrm>
            <a:off x="4803775" y="1257300"/>
            <a:ext cx="2624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200">
                <a:solidFill>
                  <a:srgbClr val="545454"/>
                </a:solidFill>
              </a:rPr>
              <a:t>The </a:t>
            </a:r>
            <a:r>
              <a:rPr lang="en-US" altLang="en-US" sz="1200" b="1">
                <a:solidFill>
                  <a:srgbClr val="545454"/>
                </a:solidFill>
              </a:rPr>
              <a:t>MiniSeq</a:t>
            </a:r>
            <a:r>
              <a:rPr lang="en-US" altLang="en-US" sz="1200">
                <a:solidFill>
                  <a:srgbClr val="545454"/>
                </a:solidFill>
              </a:rPr>
              <a:t>, </a:t>
            </a:r>
            <a:r>
              <a:rPr lang="en-US" altLang="en-US" sz="1200" b="1">
                <a:solidFill>
                  <a:srgbClr val="545454"/>
                </a:solidFill>
              </a:rPr>
              <a:t>NextSeq</a:t>
            </a:r>
            <a:r>
              <a:rPr lang="en-US" altLang="en-US" sz="1200">
                <a:solidFill>
                  <a:srgbClr val="545454"/>
                </a:solidFill>
              </a:rPr>
              <a:t>, and </a:t>
            </a:r>
            <a:r>
              <a:rPr lang="en-US" altLang="en-US" sz="1200" b="1">
                <a:solidFill>
                  <a:srgbClr val="545454"/>
                </a:solidFill>
              </a:rPr>
              <a:t>NovaSeq</a:t>
            </a:r>
            <a:r>
              <a:rPr lang="en-US" altLang="en-US" sz="1200">
                <a:solidFill>
                  <a:srgbClr val="545454"/>
                </a:solidFill>
              </a:rPr>
              <a:t> Systems use two-channel chemistry. </a:t>
            </a:r>
          </a:p>
        </p:txBody>
      </p:sp>
      <p:sp>
        <p:nvSpPr>
          <p:cNvPr id="84997" name="Rectangle 5">
            <a:extLst>
              <a:ext uri="{FF2B5EF4-FFF2-40B4-BE49-F238E27FC236}">
                <a16:creationId xmlns:a16="http://schemas.microsoft.com/office/drawing/2014/main" id="{B20F038A-E7CD-A249-8B8C-44934CAE5C59}"/>
              </a:ext>
            </a:extLst>
          </p:cNvPr>
          <p:cNvSpPr>
            <a:spLocks noChangeArrowheads="1"/>
          </p:cNvSpPr>
          <p:nvPr/>
        </p:nvSpPr>
        <p:spPr bwMode="auto">
          <a:xfrm>
            <a:off x="7577138" y="1257300"/>
            <a:ext cx="2624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200">
                <a:solidFill>
                  <a:srgbClr val="545454"/>
                </a:solidFill>
              </a:rPr>
              <a:t>The </a:t>
            </a:r>
            <a:r>
              <a:rPr lang="en-US" altLang="en-US" sz="1200" b="1">
                <a:solidFill>
                  <a:srgbClr val="545454"/>
                </a:solidFill>
              </a:rPr>
              <a:t>iSeq 100 </a:t>
            </a:r>
            <a:r>
              <a:rPr lang="en-US" altLang="en-US" sz="1200">
                <a:solidFill>
                  <a:srgbClr val="545454"/>
                </a:solidFill>
              </a:rPr>
              <a:t>use one-channel chemistry. </a:t>
            </a:r>
          </a:p>
        </p:txBody>
      </p:sp>
    </p:spTree>
  </p:cSld>
  <p:clrMapOvr>
    <a:masterClrMapping/>
  </p:clrMapOvr>
  <p:transition spd="slow" advTm="85222"/>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666D-5E2E-774D-BDAC-16A2DC1A15D9}"/>
              </a:ext>
            </a:extLst>
          </p:cNvPr>
          <p:cNvSpPr>
            <a:spLocks noGrp="1"/>
          </p:cNvSpPr>
          <p:nvPr>
            <p:ph type="title"/>
          </p:nvPr>
        </p:nvSpPr>
        <p:spPr>
          <a:xfrm>
            <a:off x="457200" y="2179638"/>
            <a:ext cx="8229600" cy="1143000"/>
          </a:xfrm>
        </p:spPr>
        <p:txBody>
          <a:bodyPr/>
          <a:lstStyle/>
          <a:p>
            <a:pPr algn="l" eaLnBrk="1" fontAlgn="auto" hangingPunct="1">
              <a:spcAft>
                <a:spcPts val="0"/>
              </a:spcAft>
              <a:defRPr/>
            </a:pPr>
            <a:r>
              <a:rPr lang="en-US" dirty="0">
                <a:latin typeface="Arial" panose="020B0604020202020204" pitchFamily="34" charset="0"/>
                <a:cs typeface="Arial" panose="020B0604020202020204" pitchFamily="34" charset="0"/>
              </a:rPr>
              <a:t>Next Generation Sequencing Basics</a:t>
            </a:r>
            <a:endParaRPr lang="en-US" dirty="0">
              <a:latin typeface="Arial" panose="020B060402020202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id="{6EC06C49-3F28-4C4E-B229-99CDA60D1A7C}"/>
              </a:ext>
            </a:extLst>
          </p:cNvPr>
          <p:cNvSpPr>
            <a:spLocks noGrp="1"/>
          </p:cNvSpPr>
          <p:nvPr>
            <p:ph idx="1"/>
          </p:nvPr>
        </p:nvSpPr>
        <p:spPr>
          <a:xfrm>
            <a:off x="914400" y="3505200"/>
            <a:ext cx="8229600" cy="1143000"/>
          </a:xfrm>
        </p:spPr>
        <p:txBody>
          <a:bodyPr rtlCol="0">
            <a:normAutofit/>
          </a:bodyPr>
          <a:lstStyle/>
          <a:p>
            <a:pPr eaLnBrk="1" fontAlgn="auto" hangingPunct="1">
              <a:spcAft>
                <a:spcPts val="0"/>
              </a:spcAft>
              <a:defRPr/>
            </a:pPr>
            <a:r>
              <a:rPr lang="en-US" dirty="0">
                <a:solidFill>
                  <a:schemeClr val="tx1">
                    <a:lumMod val="50000"/>
                    <a:lumOff val="50000"/>
                  </a:schemeClr>
                </a:solidFill>
                <a:latin typeface="Arial" panose="020B0604020202020204" pitchFamily="34" charset="0"/>
                <a:ea typeface="+mn-ea"/>
                <a:cs typeface="Arial" panose="020B0604020202020204" pitchFamily="34" charset="0"/>
              </a:rPr>
              <a:t>How massively parallel sequencing works</a:t>
            </a:r>
          </a:p>
        </p:txBody>
      </p:sp>
    </p:spTree>
  </p:cSld>
  <p:clrMapOvr>
    <a:masterClrMapping/>
  </p:clrMapOvr>
  <p:transition spd="slow" advTm="1540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a:extLst>
              <a:ext uri="{FF2B5EF4-FFF2-40B4-BE49-F238E27FC236}">
                <a16:creationId xmlns:a16="http://schemas.microsoft.com/office/drawing/2014/main" id="{83EFD183-F3CC-E046-B72E-1B2A1BB2BA38}"/>
              </a:ext>
            </a:extLst>
          </p:cNvPr>
          <p:cNvSpPr>
            <a:spLocks noGrp="1"/>
          </p:cNvSpPr>
          <p:nvPr>
            <p:ph type="title"/>
          </p:nvPr>
        </p:nvSpPr>
        <p:spPr>
          <a:xfrm>
            <a:off x="1981200" y="0"/>
            <a:ext cx="8229600" cy="1143000"/>
          </a:xfrm>
        </p:spPr>
        <p:txBody>
          <a:bodyPr/>
          <a:lstStyle/>
          <a:p>
            <a:pPr algn="ctr" eaLnBrk="1" fontAlgn="auto" hangingPunct="1">
              <a:spcAft>
                <a:spcPts val="0"/>
              </a:spcAft>
              <a:defRPr/>
            </a:pPr>
            <a:r>
              <a:rPr lang="en-US" sz="3600" dirty="0">
                <a:latin typeface="Arial" panose="020B0604020202020204" pitchFamily="34" charset="0"/>
                <a:cs typeface="Arial" panose="020B0604020202020204" pitchFamily="34" charset="0"/>
              </a:rPr>
              <a:t>Illumina Platforms</a:t>
            </a:r>
          </a:p>
        </p:txBody>
      </p:sp>
      <p:sp>
        <p:nvSpPr>
          <p:cNvPr id="86018" name="TextBox 5">
            <a:extLst>
              <a:ext uri="{FF2B5EF4-FFF2-40B4-BE49-F238E27FC236}">
                <a16:creationId xmlns:a16="http://schemas.microsoft.com/office/drawing/2014/main" id="{A2F5BF1F-FB3C-6546-AFBD-71584433775B}"/>
              </a:ext>
            </a:extLst>
          </p:cNvPr>
          <p:cNvSpPr txBox="1">
            <a:spLocks noChangeArrowheads="1"/>
          </p:cNvSpPr>
          <p:nvPr/>
        </p:nvSpPr>
        <p:spPr bwMode="auto">
          <a:xfrm>
            <a:off x="1295400" y="5553670"/>
            <a:ext cx="102108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buClr>
                <a:srgbClr val="558ED5"/>
              </a:buClr>
              <a:buFontTx/>
              <a:buChar char="•"/>
            </a:pPr>
            <a:r>
              <a:rPr lang="en-US" altLang="en-US" sz="1800" dirty="0">
                <a:latin typeface="Arial" panose="020B0604020202020204" pitchFamily="34" charset="0"/>
                <a:cs typeface="Arial" panose="020B0604020202020204" pitchFamily="34" charset="0"/>
              </a:rPr>
              <a:t> High accuracy reads, paired end reads, range of capacity and throughput</a:t>
            </a:r>
          </a:p>
          <a:p>
            <a:pPr>
              <a:spcBef>
                <a:spcPct val="0"/>
              </a:spcBef>
              <a:buClr>
                <a:srgbClr val="558ED5"/>
              </a:buClr>
              <a:buFontTx/>
              <a:buChar char="•"/>
            </a:pPr>
            <a:r>
              <a:rPr lang="en-US" altLang="en-US" sz="1800" dirty="0">
                <a:latin typeface="Arial" panose="020B0604020202020204" pitchFamily="34" charset="0"/>
                <a:cs typeface="Arial" panose="020B0604020202020204" pitchFamily="34" charset="0"/>
              </a:rPr>
              <a:t> Longer read lengths on some platforms (</a:t>
            </a:r>
            <a:r>
              <a:rPr lang="en-US" altLang="en-US" sz="1800" dirty="0" err="1">
                <a:latin typeface="Arial" panose="020B0604020202020204" pitchFamily="34" charset="0"/>
                <a:cs typeface="Arial" panose="020B0604020202020204" pitchFamily="34" charset="0"/>
              </a:rPr>
              <a:t>MiSeq</a:t>
            </a:r>
            <a:r>
              <a:rPr lang="en-US" altLang="en-US" sz="1800" dirty="0">
                <a:latin typeface="Arial" panose="020B0604020202020204" pitchFamily="34" charset="0"/>
                <a:cs typeface="Arial" panose="020B0604020202020204" pitchFamily="34" charset="0"/>
              </a:rPr>
              <a:t>)</a:t>
            </a:r>
          </a:p>
          <a:p>
            <a:pPr>
              <a:spcBef>
                <a:spcPct val="0"/>
              </a:spcBef>
              <a:buClr>
                <a:srgbClr val="558ED5"/>
              </a:buClr>
              <a:buFontTx/>
              <a:buChar char="•"/>
            </a:pPr>
            <a:r>
              <a:rPr lang="en-US" altLang="en-US" sz="1800" dirty="0">
                <a:latin typeface="Arial" panose="020B0604020202020204" pitchFamily="34" charset="0"/>
                <a:cs typeface="Arial" panose="020B0604020202020204" pitchFamily="34" charset="0"/>
              </a:rPr>
              <a:t> Largest user base with accompanying software applications, </a:t>
            </a:r>
            <a:r>
              <a:rPr lang="en-US" altLang="en-US" sz="1800" dirty="0" err="1">
                <a:latin typeface="Arial" panose="020B0604020202020204" pitchFamily="34" charset="0"/>
                <a:cs typeface="Arial" panose="020B0604020202020204" pitchFamily="34" charset="0"/>
              </a:rPr>
              <a:t>Dragen</a:t>
            </a:r>
            <a:r>
              <a:rPr lang="en-US" altLang="en-US" sz="1800" dirty="0">
                <a:latin typeface="Arial" panose="020B0604020202020204" pitchFamily="34" charset="0"/>
                <a:cs typeface="Arial" panose="020B0604020202020204" pitchFamily="34" charset="0"/>
              </a:rPr>
              <a:t> rapid alignment/analysis</a:t>
            </a:r>
          </a:p>
        </p:txBody>
      </p:sp>
      <p:pic>
        <p:nvPicPr>
          <p:cNvPr id="6" name="Picture 5" descr="A screenshot of a computer&#10;&#10;Description automatically generated">
            <a:extLst>
              <a:ext uri="{FF2B5EF4-FFF2-40B4-BE49-F238E27FC236}">
                <a16:creationId xmlns:a16="http://schemas.microsoft.com/office/drawing/2014/main" id="{5767F192-6AD6-854B-A585-45A895075729}"/>
              </a:ext>
            </a:extLst>
          </p:cNvPr>
          <p:cNvPicPr>
            <a:picLocks noChangeAspect="1"/>
          </p:cNvPicPr>
          <p:nvPr/>
        </p:nvPicPr>
        <p:blipFill rotWithShape="1">
          <a:blip r:embed="rId2"/>
          <a:srcRect t="25555" b="20000"/>
          <a:stretch/>
        </p:blipFill>
        <p:spPr>
          <a:xfrm>
            <a:off x="609600" y="1447800"/>
            <a:ext cx="10972800" cy="3733800"/>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1EF401FB-223E-6142-895F-426E87EEF726}"/>
              </a:ext>
            </a:extLst>
          </p:cNvPr>
          <p:cNvPicPr>
            <a:picLocks noChangeAspect="1"/>
          </p:cNvPicPr>
          <p:nvPr/>
        </p:nvPicPr>
        <p:blipFill rotWithShape="1">
          <a:blip r:embed="rId3"/>
          <a:srcRect t="14445" b="13333"/>
          <a:stretch/>
        </p:blipFill>
        <p:spPr>
          <a:xfrm>
            <a:off x="685800" y="838200"/>
            <a:ext cx="10972800" cy="4953000"/>
          </a:xfrm>
          <a:prstGeom prst="rect">
            <a:avLst/>
          </a:prstGeom>
        </p:spPr>
      </p:pic>
    </p:spTree>
  </p:cSld>
  <p:clrMapOvr>
    <a:masterClrMapping/>
  </p:clrMapOvr>
  <p:transition spd="slow" advTm="7580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3C546-4EA5-FF43-B3BF-712F6FF7B092}"/>
              </a:ext>
            </a:extLst>
          </p:cNvPr>
          <p:cNvSpPr>
            <a:spLocks noGrp="1"/>
          </p:cNvSpPr>
          <p:nvPr>
            <p:ph type="title"/>
          </p:nvPr>
        </p:nvSpPr>
        <p:spPr>
          <a:xfrm>
            <a:off x="1905000" y="3124200"/>
            <a:ext cx="8229600" cy="1143000"/>
          </a:xfrm>
        </p:spPr>
        <p:txBody>
          <a:bodyPr/>
          <a:lstStyle/>
          <a:p>
            <a:pPr>
              <a:defRPr/>
            </a:pPr>
            <a:r>
              <a:rPr lang="en-US" sz="3600" dirty="0"/>
              <a:t>Ion Torrent Sequencing Technology</a:t>
            </a:r>
          </a:p>
        </p:txBody>
      </p:sp>
      <p:sp>
        <p:nvSpPr>
          <p:cNvPr id="3" name="TextBox 2">
            <a:extLst>
              <a:ext uri="{FF2B5EF4-FFF2-40B4-BE49-F238E27FC236}">
                <a16:creationId xmlns:a16="http://schemas.microsoft.com/office/drawing/2014/main" id="{F0B5C7A5-B3D0-FF42-B376-6068FE240922}"/>
              </a:ext>
            </a:extLst>
          </p:cNvPr>
          <p:cNvSpPr txBox="1"/>
          <p:nvPr/>
        </p:nvSpPr>
        <p:spPr>
          <a:xfrm>
            <a:off x="2667000" y="4191000"/>
            <a:ext cx="4056063" cy="523875"/>
          </a:xfrm>
          <a:prstGeom prst="rect">
            <a:avLst/>
          </a:prstGeom>
          <a:noFill/>
        </p:spPr>
        <p:txBody>
          <a:bodyPr wrap="none">
            <a:spAutoFit/>
          </a:bodyPr>
          <a:lstStyle/>
          <a:p>
            <a:pPr>
              <a:defRPr/>
            </a:pPr>
            <a:r>
              <a:rPr lang="en-US" sz="2800" b="1" dirty="0">
                <a:solidFill>
                  <a:schemeClr val="tx1">
                    <a:lumMod val="65000"/>
                    <a:lumOff val="35000"/>
                  </a:schemeClr>
                </a:solidFill>
                <a:latin typeface="+mn-lt"/>
              </a:rPr>
              <a:t>Sequencing by pH Sensing</a:t>
            </a:r>
          </a:p>
        </p:txBody>
      </p:sp>
    </p:spTree>
  </p:cSld>
  <p:clrMapOvr>
    <a:masterClrMapping/>
  </p:clrMapOvr>
  <p:transition spd="slow" advTm="23702"/>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a:extLst>
              <a:ext uri="{FF2B5EF4-FFF2-40B4-BE49-F238E27FC236}">
                <a16:creationId xmlns:a16="http://schemas.microsoft.com/office/drawing/2014/main" id="{14E5129A-DE7C-6E43-8CD1-A24118B24F82}"/>
              </a:ext>
            </a:extLst>
          </p:cNvPr>
          <p:cNvSpPr>
            <a:spLocks noGrp="1"/>
          </p:cNvSpPr>
          <p:nvPr>
            <p:ph type="title"/>
          </p:nvPr>
        </p:nvSpPr>
        <p:spPr>
          <a:xfrm>
            <a:off x="762000" y="-228600"/>
            <a:ext cx="10515600" cy="1143000"/>
          </a:xfrm>
        </p:spPr>
        <p:txBody>
          <a:bodyPr/>
          <a:lstStyle/>
          <a:p>
            <a:pPr algn="ctr" eaLnBrk="1" fontAlgn="auto" hangingPunct="1">
              <a:spcAft>
                <a:spcPts val="0"/>
              </a:spcAft>
              <a:defRPr/>
            </a:pPr>
            <a:r>
              <a:rPr lang="en-US" sz="3600" dirty="0">
                <a:latin typeface="Arial" panose="020B0604020202020204" pitchFamily="34" charset="0"/>
                <a:cs typeface="Arial" panose="020B0604020202020204" pitchFamily="34" charset="0"/>
              </a:rPr>
              <a:t>pH Sensing of Base Incorporation</a:t>
            </a:r>
          </a:p>
        </p:txBody>
      </p:sp>
      <p:pic>
        <p:nvPicPr>
          <p:cNvPr id="88066" name="Picture 2">
            <a:extLst>
              <a:ext uri="{FF2B5EF4-FFF2-40B4-BE49-F238E27FC236}">
                <a16:creationId xmlns:a16="http://schemas.microsoft.com/office/drawing/2014/main" id="{094B5BB3-F64A-7545-B30B-1ACDDBE0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3313" y="3660775"/>
            <a:ext cx="44196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TextBox 1">
            <a:extLst>
              <a:ext uri="{FF2B5EF4-FFF2-40B4-BE49-F238E27FC236}">
                <a16:creationId xmlns:a16="http://schemas.microsoft.com/office/drawing/2014/main" id="{E7F47475-F511-0140-9721-827F2BD506D2}"/>
              </a:ext>
            </a:extLst>
          </p:cNvPr>
          <p:cNvSpPr txBox="1">
            <a:spLocks noChangeArrowheads="1"/>
          </p:cNvSpPr>
          <p:nvPr/>
        </p:nvSpPr>
        <p:spPr bwMode="auto">
          <a:xfrm>
            <a:off x="8839200" y="2133600"/>
            <a:ext cx="3048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buFontTx/>
              <a:buChar char="•"/>
            </a:pPr>
            <a:r>
              <a:rPr lang="en-US" altLang="en-US" sz="1800">
                <a:latin typeface="Arial" panose="020B0604020202020204" pitchFamily="34" charset="0"/>
                <a:cs typeface="Arial" panose="020B0604020202020204" pitchFamily="34" charset="0"/>
              </a:rPr>
              <a:t>On-bead fragment amplification by emulsion PCR</a:t>
            </a:r>
          </a:p>
          <a:p>
            <a:pPr>
              <a:spcBef>
                <a:spcPct val="0"/>
              </a:spcBef>
              <a:buFontTx/>
              <a:buChar char="•"/>
            </a:pPr>
            <a:r>
              <a:rPr lang="en-US" altLang="en-US" sz="1800">
                <a:latin typeface="Arial" panose="020B0604020202020204" pitchFamily="34" charset="0"/>
                <a:cs typeface="Arial" panose="020B0604020202020204" pitchFamily="34" charset="0"/>
              </a:rPr>
              <a:t>Unlabeled native dNTPs</a:t>
            </a:r>
          </a:p>
          <a:p>
            <a:pPr>
              <a:spcBef>
                <a:spcPct val="0"/>
              </a:spcBef>
              <a:buFontTx/>
              <a:buChar char="•"/>
            </a:pPr>
            <a:r>
              <a:rPr lang="en-US" altLang="en-US" sz="1800">
                <a:latin typeface="Arial" panose="020B0604020202020204" pitchFamily="34" charset="0"/>
                <a:cs typeface="Arial" panose="020B0604020202020204" pitchFamily="34" charset="0"/>
              </a:rPr>
              <a:t>Undefined read lengths</a:t>
            </a:r>
          </a:p>
        </p:txBody>
      </p:sp>
      <p:pic>
        <p:nvPicPr>
          <p:cNvPr id="88068" name="Picture 1">
            <a:extLst>
              <a:ext uri="{FF2B5EF4-FFF2-40B4-BE49-F238E27FC236}">
                <a16:creationId xmlns:a16="http://schemas.microsoft.com/office/drawing/2014/main" id="{D719196B-0243-7B45-8ED5-5526E6C73B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413" y="752475"/>
            <a:ext cx="7269162" cy="530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FF40B5E7-057B-3242-BB84-2E22A45BC75D}"/>
              </a:ext>
            </a:extLst>
          </p:cNvPr>
          <p:cNvSpPr>
            <a:spLocks noGrp="1"/>
          </p:cNvSpPr>
          <p:nvPr>
            <p:ph type="title"/>
          </p:nvPr>
        </p:nvSpPr>
        <p:spPr>
          <a:xfrm>
            <a:off x="1981200" y="-152400"/>
            <a:ext cx="8229600" cy="1143000"/>
          </a:xfrm>
        </p:spPr>
        <p:txBody>
          <a:bodyPr/>
          <a:lstStyle/>
          <a:p>
            <a:pPr algn="ctr" eaLnBrk="1" fontAlgn="auto" hangingPunct="1">
              <a:spcAft>
                <a:spcPts val="0"/>
              </a:spcAft>
              <a:defRPr/>
            </a:pPr>
            <a:r>
              <a:rPr lang="en-US" sz="3600" dirty="0">
                <a:latin typeface="Arial" panose="020B0604020202020204" pitchFamily="34" charset="0"/>
                <a:cs typeface="Arial" panose="020B0604020202020204" pitchFamily="34" charset="0"/>
              </a:rPr>
              <a:t>Platforms</a:t>
            </a:r>
          </a:p>
        </p:txBody>
      </p:sp>
      <p:sp>
        <p:nvSpPr>
          <p:cNvPr id="10" name="TextBox 9">
            <a:extLst>
              <a:ext uri="{FF2B5EF4-FFF2-40B4-BE49-F238E27FC236}">
                <a16:creationId xmlns:a16="http://schemas.microsoft.com/office/drawing/2014/main" id="{4AD1560E-9964-1048-A171-60ACD77E5671}"/>
              </a:ext>
            </a:extLst>
          </p:cNvPr>
          <p:cNvSpPr txBox="1">
            <a:spLocks noChangeArrowheads="1"/>
          </p:cNvSpPr>
          <p:nvPr/>
        </p:nvSpPr>
        <p:spPr bwMode="auto">
          <a:xfrm>
            <a:off x="2609850" y="5410200"/>
            <a:ext cx="68691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buClr>
                <a:srgbClr val="558ED5"/>
              </a:buClr>
              <a:buFontTx/>
              <a:buChar char="•"/>
            </a:pPr>
            <a:r>
              <a:rPr lang="en-US" altLang="en-US" sz="1800" dirty="0">
                <a:latin typeface="Arial" panose="020B0604020202020204" pitchFamily="34" charset="0"/>
                <a:cs typeface="Arial" panose="020B0604020202020204" pitchFamily="34" charset="0"/>
              </a:rPr>
              <a:t> Low substitution error rate, in/</a:t>
            </a:r>
            <a:r>
              <a:rPr lang="en-US" altLang="en-US" sz="1800" dirty="0" err="1">
                <a:latin typeface="Arial" panose="020B0604020202020204" pitchFamily="34" charset="0"/>
                <a:cs typeface="Arial" panose="020B0604020202020204" pitchFamily="34" charset="0"/>
              </a:rPr>
              <a:t>dels</a:t>
            </a:r>
            <a:r>
              <a:rPr lang="en-US" altLang="en-US" sz="1800" dirty="0">
                <a:latin typeface="Arial" panose="020B0604020202020204" pitchFamily="34" charset="0"/>
                <a:cs typeface="Arial" panose="020B0604020202020204" pitchFamily="34" charset="0"/>
              </a:rPr>
              <a:t> problematic, single end reads</a:t>
            </a:r>
          </a:p>
          <a:p>
            <a:pPr>
              <a:spcBef>
                <a:spcPct val="0"/>
              </a:spcBef>
              <a:buClr>
                <a:srgbClr val="558ED5"/>
              </a:buClr>
              <a:buFontTx/>
              <a:buChar char="•"/>
            </a:pPr>
            <a:r>
              <a:rPr lang="en-US" altLang="en-US" sz="1800" dirty="0">
                <a:latin typeface="Arial" panose="020B0604020202020204" pitchFamily="34" charset="0"/>
                <a:cs typeface="Arial" panose="020B0604020202020204" pitchFamily="34" charset="0"/>
              </a:rPr>
              <a:t> Inexpensive and fast turn-around for data production</a:t>
            </a:r>
          </a:p>
          <a:p>
            <a:pPr>
              <a:spcBef>
                <a:spcPct val="0"/>
              </a:spcBef>
              <a:buClr>
                <a:srgbClr val="558ED5"/>
              </a:buClr>
              <a:buFontTx/>
              <a:buChar char="•"/>
            </a:pPr>
            <a:r>
              <a:rPr lang="en-US" altLang="en-US" sz="1800" dirty="0">
                <a:latin typeface="Arial" panose="020B0604020202020204" pitchFamily="34" charset="0"/>
                <a:cs typeface="Arial" panose="020B0604020202020204" pitchFamily="34" charset="0"/>
              </a:rPr>
              <a:t> Clinical platform (</a:t>
            </a:r>
            <a:r>
              <a:rPr lang="en-US" altLang="en-US" sz="1800" dirty="0" err="1">
                <a:latin typeface="Arial" panose="020B0604020202020204" pitchFamily="34" charset="0"/>
                <a:cs typeface="Arial" panose="020B0604020202020204" pitchFamily="34" charset="0"/>
              </a:rPr>
              <a:t>Genexus</a:t>
            </a:r>
            <a:r>
              <a:rPr lang="en-US" altLang="en-US" sz="1800" dirty="0">
                <a:latin typeface="Arial" panose="020B0604020202020204" pitchFamily="34" charset="0"/>
                <a:cs typeface="Arial" panose="020B0604020202020204" pitchFamily="34" charset="0"/>
              </a:rPr>
              <a:t>)</a:t>
            </a:r>
          </a:p>
          <a:p>
            <a:pPr>
              <a:spcBef>
                <a:spcPct val="0"/>
              </a:spcBef>
              <a:buClr>
                <a:srgbClr val="558ED5"/>
              </a:buClr>
              <a:buFontTx/>
              <a:buChar char="•"/>
            </a:pPr>
            <a:r>
              <a:rPr lang="en-US" altLang="en-US" sz="1800" dirty="0">
                <a:latin typeface="Arial" panose="020B0604020202020204" pitchFamily="34" charset="0"/>
                <a:cs typeface="Arial" panose="020B0604020202020204" pitchFamily="34" charset="0"/>
              </a:rPr>
              <a:t> Microbiome, immune gene sequencing applications</a:t>
            </a:r>
          </a:p>
        </p:txBody>
      </p:sp>
      <p:pic>
        <p:nvPicPr>
          <p:cNvPr id="90115" name="Picture 2" descr="Screen Shot 2016-11-07 at 4.26.51 PM.png">
            <a:extLst>
              <a:ext uri="{FF2B5EF4-FFF2-40B4-BE49-F238E27FC236}">
                <a16:creationId xmlns:a16="http://schemas.microsoft.com/office/drawing/2014/main" id="{7F2F0A84-C001-9341-8FD6-0450012428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8138" y="990600"/>
            <a:ext cx="135572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6" name="Picture 1">
            <a:extLst>
              <a:ext uri="{FF2B5EF4-FFF2-40B4-BE49-F238E27FC236}">
                <a16:creationId xmlns:a16="http://schemas.microsoft.com/office/drawing/2014/main" id="{6C9F65B2-C225-9144-9CA0-29829F299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1176" t="23990"/>
          <a:stretch>
            <a:fillRect/>
          </a:stretch>
        </p:blipFill>
        <p:spPr bwMode="auto">
          <a:xfrm>
            <a:off x="7696200" y="1311275"/>
            <a:ext cx="42830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7" name="TextBox 2">
            <a:extLst>
              <a:ext uri="{FF2B5EF4-FFF2-40B4-BE49-F238E27FC236}">
                <a16:creationId xmlns:a16="http://schemas.microsoft.com/office/drawing/2014/main" id="{F3E9391A-54B2-1D45-B5C4-8372F93B60DB}"/>
              </a:ext>
            </a:extLst>
          </p:cNvPr>
          <p:cNvSpPr txBox="1">
            <a:spLocks noChangeArrowheads="1"/>
          </p:cNvSpPr>
          <p:nvPr/>
        </p:nvSpPr>
        <p:spPr bwMode="auto">
          <a:xfrm>
            <a:off x="8732838" y="4740275"/>
            <a:ext cx="22113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800">
                <a:latin typeface="Arial" panose="020B0604020202020204" pitchFamily="34" charset="0"/>
                <a:cs typeface="Arial" panose="020B0604020202020204" pitchFamily="34" charset="0"/>
              </a:rPr>
              <a:t>IonTorrent Genexus</a:t>
            </a:r>
          </a:p>
        </p:txBody>
      </p:sp>
      <p:pic>
        <p:nvPicPr>
          <p:cNvPr id="90118" name="Picture 4" descr="A screenshot of a cell phone&#10;&#10;Description automatically generated">
            <a:extLst>
              <a:ext uri="{FF2B5EF4-FFF2-40B4-BE49-F238E27FC236}">
                <a16:creationId xmlns:a16="http://schemas.microsoft.com/office/drawing/2014/main" id="{1599AA01-61DB-0641-A3CD-280C58FB97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990600"/>
            <a:ext cx="4429125"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9" name="TextBox 7">
            <a:extLst>
              <a:ext uri="{FF2B5EF4-FFF2-40B4-BE49-F238E27FC236}">
                <a16:creationId xmlns:a16="http://schemas.microsoft.com/office/drawing/2014/main" id="{A28DE58F-24A7-ED4A-B874-C4332D9BD26B}"/>
              </a:ext>
            </a:extLst>
          </p:cNvPr>
          <p:cNvSpPr txBox="1">
            <a:spLocks noChangeArrowheads="1"/>
          </p:cNvSpPr>
          <p:nvPr/>
        </p:nvSpPr>
        <p:spPr bwMode="auto">
          <a:xfrm>
            <a:off x="1447800" y="4740275"/>
            <a:ext cx="16303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800">
                <a:latin typeface="Arial" panose="020B0604020202020204" pitchFamily="34" charset="0"/>
                <a:cs typeface="Arial" panose="020B0604020202020204" pitchFamily="34" charset="0"/>
              </a:rPr>
              <a:t>Ion Torrent S5</a:t>
            </a:r>
          </a:p>
        </p:txBody>
      </p:sp>
      <p:pic>
        <p:nvPicPr>
          <p:cNvPr id="90120" name="Picture 11" descr="A picture containing indoor, table, microwave, monitor&#10;&#10;Description automatically generated">
            <a:extLst>
              <a:ext uri="{FF2B5EF4-FFF2-40B4-BE49-F238E27FC236}">
                <a16:creationId xmlns:a16="http://schemas.microsoft.com/office/drawing/2014/main" id="{03349314-EF00-DE4C-9E01-38D2D54194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4900" y="3216275"/>
            <a:ext cx="207010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1" name="TextBox 12">
            <a:extLst>
              <a:ext uri="{FF2B5EF4-FFF2-40B4-BE49-F238E27FC236}">
                <a16:creationId xmlns:a16="http://schemas.microsoft.com/office/drawing/2014/main" id="{C8FEA1A3-4483-D140-9403-905F99E0DDF7}"/>
              </a:ext>
            </a:extLst>
          </p:cNvPr>
          <p:cNvSpPr txBox="1">
            <a:spLocks noChangeArrowheads="1"/>
          </p:cNvSpPr>
          <p:nvPr/>
        </p:nvSpPr>
        <p:spPr bwMode="auto">
          <a:xfrm>
            <a:off x="5418138" y="4860925"/>
            <a:ext cx="1057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800">
                <a:latin typeface="Arial" panose="020B0604020202020204" pitchFamily="34" charset="0"/>
                <a:cs typeface="Arial" panose="020B0604020202020204" pitchFamily="34" charset="0"/>
              </a:rPr>
              <a:t>Ion Chef</a:t>
            </a:r>
          </a:p>
        </p:txBody>
      </p:sp>
    </p:spTree>
    <p:custDataLst>
      <p:tags r:id="rId1"/>
    </p:custDataLst>
  </p:cSld>
  <p:clrMapOvr>
    <a:masterClrMapping/>
  </p:clrMapOvr>
  <p:transition spd="slow" advTm="12930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3E9DD-002F-6648-859A-CE1EC073F24C}"/>
              </a:ext>
            </a:extLst>
          </p:cNvPr>
          <p:cNvSpPr>
            <a:spLocks noGrp="1"/>
          </p:cNvSpPr>
          <p:nvPr>
            <p:ph type="title"/>
          </p:nvPr>
        </p:nvSpPr>
        <p:spPr>
          <a:xfrm>
            <a:off x="609600" y="2984500"/>
            <a:ext cx="10972800" cy="1143000"/>
          </a:xfrm>
        </p:spPr>
        <p:txBody>
          <a:bodyPr/>
          <a:lstStyle/>
          <a:p>
            <a:pPr algn="l">
              <a:defRPr/>
            </a:pPr>
            <a:r>
              <a:rPr lang="en-US" dirty="0">
                <a:latin typeface="Arial" panose="020B0604020202020204" pitchFamily="34" charset="0"/>
                <a:cs typeface="Arial" panose="020B0604020202020204" pitchFamily="34" charset="0"/>
              </a:rPr>
              <a:t>Sub-setting the Genome for NGS-based Assays</a:t>
            </a:r>
          </a:p>
        </p:txBody>
      </p:sp>
      <p:sp>
        <p:nvSpPr>
          <p:cNvPr id="3" name="Content Placeholder 2">
            <a:extLst>
              <a:ext uri="{FF2B5EF4-FFF2-40B4-BE49-F238E27FC236}">
                <a16:creationId xmlns:a16="http://schemas.microsoft.com/office/drawing/2014/main" id="{6A35C14B-F845-284A-839D-99A170A4CAAD}"/>
              </a:ext>
            </a:extLst>
          </p:cNvPr>
          <p:cNvSpPr>
            <a:spLocks noGrp="1"/>
          </p:cNvSpPr>
          <p:nvPr>
            <p:ph idx="1"/>
          </p:nvPr>
        </p:nvSpPr>
        <p:spPr>
          <a:xfrm>
            <a:off x="914400" y="4267200"/>
            <a:ext cx="10972800" cy="2852738"/>
          </a:xfrm>
        </p:spPr>
        <p:txBody>
          <a:bodyPr/>
          <a:lstStyle/>
          <a:p>
            <a:pPr>
              <a:defRPr/>
            </a:pPr>
            <a:r>
              <a:rPr lang="en-US" b="1" dirty="0">
                <a:solidFill>
                  <a:schemeClr val="tx1">
                    <a:lumMod val="65000"/>
                    <a:lumOff val="35000"/>
                  </a:schemeClr>
                </a:solidFill>
                <a:latin typeface="Arial" panose="020B0604020202020204" pitchFamily="34" charset="0"/>
                <a:cs typeface="Arial" panose="020B0604020202020204" pitchFamily="34" charset="0"/>
              </a:rPr>
              <a:t>Exome and Gene Panels</a:t>
            </a:r>
          </a:p>
        </p:txBody>
      </p:sp>
    </p:spTree>
  </p:cSld>
  <p:clrMapOvr>
    <a:masterClrMapping/>
  </p:clrMapOvr>
  <p:transition spd="slow" advTm="27997"/>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D7347-7C29-4842-97AD-DA031EF402A8}"/>
              </a:ext>
            </a:extLst>
          </p:cNvPr>
          <p:cNvSpPr>
            <a:spLocks noGrp="1"/>
          </p:cNvSpPr>
          <p:nvPr>
            <p:ph type="title"/>
          </p:nvPr>
        </p:nvSpPr>
        <p:spPr>
          <a:xfrm>
            <a:off x="609600" y="274638"/>
            <a:ext cx="6096000" cy="1720850"/>
          </a:xfrm>
        </p:spPr>
        <p:txBody>
          <a:bodyPr>
            <a:normAutofit/>
          </a:bodyPr>
          <a:lstStyle/>
          <a:p>
            <a:pPr>
              <a:defRPr/>
            </a:pPr>
            <a:r>
              <a:rPr lang="en-US" dirty="0">
                <a:latin typeface="Arial" panose="020B0604020202020204" pitchFamily="34" charset="0"/>
                <a:cs typeface="Arial" panose="020B0604020202020204" pitchFamily="34" charset="0"/>
              </a:rPr>
              <a:t>Direct Genomic Selection</a:t>
            </a:r>
          </a:p>
        </p:txBody>
      </p:sp>
      <p:pic>
        <p:nvPicPr>
          <p:cNvPr id="92162" name="Picture 6">
            <a:extLst>
              <a:ext uri="{FF2B5EF4-FFF2-40B4-BE49-F238E27FC236}">
                <a16:creationId xmlns:a16="http://schemas.microsoft.com/office/drawing/2014/main" id="{A794E21D-280E-CD4D-BEA6-7BFCA9474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3563" y="857250"/>
            <a:ext cx="36004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Picture 4">
            <a:extLst>
              <a:ext uri="{FF2B5EF4-FFF2-40B4-BE49-F238E27FC236}">
                <a16:creationId xmlns:a16="http://schemas.microsoft.com/office/drawing/2014/main" id="{7A0D4A08-0E6B-4448-B564-F2D4CBE61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511" t="11667" r="4906" b="11874"/>
          <a:stretch>
            <a:fillRect/>
          </a:stretch>
        </p:blipFill>
        <p:spPr bwMode="auto">
          <a:xfrm>
            <a:off x="1835150" y="2119313"/>
            <a:ext cx="4627563"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27EC78E8-58B6-0943-9EEF-85EFD94B02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93" t="12083" r="3342" b="12292"/>
          <a:stretch>
            <a:fillRect/>
          </a:stretch>
        </p:blipFill>
        <p:spPr bwMode="auto">
          <a:xfrm>
            <a:off x="1736725" y="3065463"/>
            <a:ext cx="5453063" cy="281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Tm="8354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a:extLst>
              <a:ext uri="{FF2B5EF4-FFF2-40B4-BE49-F238E27FC236}">
                <a16:creationId xmlns:a16="http://schemas.microsoft.com/office/drawing/2014/main" id="{F4E393AE-0159-3F41-BD11-2FCFFA1E0D39}"/>
              </a:ext>
            </a:extLst>
          </p:cNvPr>
          <p:cNvSpPr>
            <a:spLocks noGrp="1"/>
          </p:cNvSpPr>
          <p:nvPr>
            <p:ph type="title"/>
          </p:nvPr>
        </p:nvSpPr>
        <p:spPr>
          <a:xfrm>
            <a:off x="1981200" y="-228600"/>
            <a:ext cx="8229600" cy="1143000"/>
          </a:xfrm>
        </p:spPr>
        <p:txBody>
          <a:bodyPr/>
          <a:lstStyle/>
          <a:p>
            <a:pPr algn="ctr" eaLnBrk="1" fontAlgn="auto" hangingPunct="1">
              <a:spcAft>
                <a:spcPts val="0"/>
              </a:spcAft>
              <a:defRPr/>
            </a:pPr>
            <a:r>
              <a:rPr lang="en-US" sz="3600" dirty="0">
                <a:latin typeface="Arial" panose="020B0604020202020204" pitchFamily="34" charset="0"/>
                <a:cs typeface="Arial" panose="020B0604020202020204" pitchFamily="34" charset="0"/>
              </a:rPr>
              <a:t>Solution-Phase Hybrid Capture</a:t>
            </a:r>
          </a:p>
        </p:txBody>
      </p:sp>
      <p:sp>
        <p:nvSpPr>
          <p:cNvPr id="93186" name="Content Placeholder 4">
            <a:extLst>
              <a:ext uri="{FF2B5EF4-FFF2-40B4-BE49-F238E27FC236}">
                <a16:creationId xmlns:a16="http://schemas.microsoft.com/office/drawing/2014/main" id="{86134262-94C3-FF49-B4A0-A2D2E9F81ADB}"/>
              </a:ext>
            </a:extLst>
          </p:cNvPr>
          <p:cNvSpPr>
            <a:spLocks noGrp="1"/>
          </p:cNvSpPr>
          <p:nvPr>
            <p:ph idx="4294967295"/>
          </p:nvPr>
        </p:nvSpPr>
        <p:spPr>
          <a:xfrm>
            <a:off x="1828800" y="850900"/>
            <a:ext cx="4800600" cy="5778500"/>
          </a:xfrm>
        </p:spPr>
        <p:txBody>
          <a:bodyPr/>
          <a:lstStyle/>
          <a:p>
            <a:pPr eaLnBrk="1" hangingPunct="1">
              <a:spcAft>
                <a:spcPts val="600"/>
              </a:spcAft>
              <a:buClr>
                <a:srgbClr val="3F3F31"/>
              </a:buClr>
            </a:pPr>
            <a:r>
              <a:rPr lang="en-US" altLang="en-US" sz="2000" b="1" u="sng">
                <a:latin typeface="Arial" panose="020B0604020202020204" pitchFamily="34" charset="0"/>
                <a:ea typeface="ＭＳ Ｐゴシック" panose="020B0600070205080204" pitchFamily="34" charset="-128"/>
                <a:cs typeface="Arial" panose="020B0604020202020204" pitchFamily="34" charset="0"/>
              </a:rPr>
              <a:t>Hybrid capture</a:t>
            </a:r>
            <a:r>
              <a:rPr lang="en-US" altLang="en-US" sz="2000" b="1">
                <a:latin typeface="Arial" panose="020B0604020202020204" pitchFamily="34" charset="0"/>
                <a:ea typeface="ＭＳ Ｐゴシック" panose="020B0600070205080204" pitchFamily="34" charset="-128"/>
                <a:cs typeface="Arial" panose="020B0604020202020204" pitchFamily="34" charset="0"/>
              </a:rPr>
              <a:t> - </a:t>
            </a:r>
            <a:r>
              <a:rPr lang="en-US" altLang="en-US" sz="2000">
                <a:latin typeface="Arial" panose="020B0604020202020204" pitchFamily="34" charset="0"/>
                <a:ea typeface="ＭＳ Ｐゴシック" panose="020B0600070205080204" pitchFamily="34" charset="-128"/>
                <a:cs typeface="Arial" panose="020B0604020202020204" pitchFamily="34" charset="0"/>
              </a:rPr>
              <a:t> specific sequences from a whole genome library are selected by hybridization to probes that correspond to human exons or gene panels.</a:t>
            </a:r>
          </a:p>
          <a:p>
            <a:pPr eaLnBrk="1" hangingPunct="1">
              <a:spcAft>
                <a:spcPts val="600"/>
              </a:spcAft>
              <a:buClr>
                <a:srgbClr val="3F3F31"/>
              </a:buClr>
            </a:pPr>
            <a:r>
              <a:rPr lang="en-US" altLang="en-US" sz="2000">
                <a:latin typeface="Arial" panose="020B0604020202020204" pitchFamily="34" charset="0"/>
                <a:ea typeface="ＭＳ Ｐゴシック" panose="020B0600070205080204" pitchFamily="34" charset="-128"/>
                <a:cs typeface="Arial" panose="020B0604020202020204" pitchFamily="34" charset="0"/>
              </a:rPr>
              <a:t>Probe DNAs are biotinylated, so hybrids can be removed from solution with streptavidin magnetic beads.</a:t>
            </a:r>
          </a:p>
          <a:p>
            <a:pPr eaLnBrk="1" hangingPunct="1">
              <a:spcAft>
                <a:spcPts val="600"/>
              </a:spcAft>
              <a:buClr>
                <a:srgbClr val="3F3F31"/>
              </a:buClr>
            </a:pPr>
            <a:r>
              <a:rPr lang="en-US" altLang="en-US" sz="2000">
                <a:latin typeface="Arial" panose="020B0604020202020204" pitchFamily="34" charset="0"/>
                <a:ea typeface="ＭＳ Ｐゴシック" panose="020B0600070205080204" pitchFamily="34" charset="-128"/>
                <a:cs typeface="Arial" panose="020B0604020202020204" pitchFamily="34" charset="0"/>
              </a:rPr>
              <a:t>An </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r>
              <a:rPr lang="en-US" altLang="ja-JP" sz="2000" b="1">
                <a:latin typeface="Arial" panose="020B0604020202020204" pitchFamily="34" charset="0"/>
                <a:ea typeface="ＭＳ Ｐゴシック" panose="020B0600070205080204" pitchFamily="34" charset="-128"/>
                <a:cs typeface="Arial" panose="020B0604020202020204" pitchFamily="34" charset="0"/>
              </a:rPr>
              <a:t>exome</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r>
              <a:rPr lang="en-US" altLang="ja-JP" sz="2000">
                <a:latin typeface="Arial" panose="020B0604020202020204" pitchFamily="34" charset="0"/>
                <a:ea typeface="ＭＳ Ｐゴシック" panose="020B0600070205080204" pitchFamily="34" charset="-128"/>
                <a:cs typeface="Arial" panose="020B0604020202020204" pitchFamily="34" charset="0"/>
              </a:rPr>
              <a:t> by definition, is captured with probes corresponding to the exons of all genes annotated in the reference genome.</a:t>
            </a:r>
          </a:p>
          <a:p>
            <a:pPr eaLnBrk="1" hangingPunct="1">
              <a:spcAft>
                <a:spcPts val="600"/>
              </a:spcAft>
              <a:buClr>
                <a:srgbClr val="3F3F31"/>
              </a:buClr>
            </a:pPr>
            <a:r>
              <a:rPr lang="en-US" altLang="en-US" sz="2000" b="1">
                <a:latin typeface="Arial" panose="020B0604020202020204" pitchFamily="34" charset="0"/>
                <a:ea typeface="ＭＳ Ｐゴシック" panose="020B0600070205080204" pitchFamily="34" charset="-128"/>
                <a:cs typeface="Arial" panose="020B0604020202020204" pitchFamily="34" charset="0"/>
              </a:rPr>
              <a:t>Custom capture reagents or “gene panels” </a:t>
            </a:r>
            <a:r>
              <a:rPr lang="en-US" altLang="en-US" sz="2000">
                <a:latin typeface="Arial" panose="020B0604020202020204" pitchFamily="34" charset="0"/>
                <a:ea typeface="ＭＳ Ｐゴシック" panose="020B0600070205080204" pitchFamily="34" charset="-128"/>
                <a:cs typeface="Arial" panose="020B0604020202020204" pitchFamily="34" charset="0"/>
              </a:rPr>
              <a:t>can be synthesized to target specific loci that may be of clinical interest.</a:t>
            </a:r>
          </a:p>
        </p:txBody>
      </p:sp>
      <p:pic>
        <p:nvPicPr>
          <p:cNvPr id="93187" name="Picture 3" descr="exome.png">
            <a:extLst>
              <a:ext uri="{FF2B5EF4-FFF2-40B4-BE49-F238E27FC236}">
                <a16:creationId xmlns:a16="http://schemas.microsoft.com/office/drawing/2014/main" id="{F14BDCC5-9FE8-2348-B44E-DCEE1DB38A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8950" y="762000"/>
            <a:ext cx="3989388" cy="56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60291"/>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a:extLst>
              <a:ext uri="{FF2B5EF4-FFF2-40B4-BE49-F238E27FC236}">
                <a16:creationId xmlns:a16="http://schemas.microsoft.com/office/drawing/2014/main" id="{238B75EB-A83F-7D40-8AA3-EBC21D50BBA5}"/>
              </a:ext>
            </a:extLst>
          </p:cNvPr>
          <p:cNvSpPr>
            <a:spLocks noGrp="1" noChangeArrowheads="1"/>
          </p:cNvSpPr>
          <p:nvPr>
            <p:ph type="title"/>
          </p:nvPr>
        </p:nvSpPr>
        <p:spPr>
          <a:xfrm>
            <a:off x="838200" y="76200"/>
            <a:ext cx="10515600" cy="1325563"/>
          </a:xfrm>
        </p:spPr>
        <p:txBody>
          <a:bodyPr/>
          <a:lstStyle/>
          <a:p>
            <a:pPr algn="ctr" eaLnBrk="1" hangingPunct="1"/>
            <a:r>
              <a:rPr lang="en-US" altLang="en-US" sz="3600" b="1">
                <a:latin typeface="Arial" panose="020B0604020202020204" pitchFamily="34" charset="0"/>
                <a:cs typeface="Arial" panose="020B0604020202020204" pitchFamily="34" charset="0"/>
              </a:rPr>
              <a:t>Hybrid Capture Terminology</a:t>
            </a:r>
          </a:p>
        </p:txBody>
      </p:sp>
      <p:pic>
        <p:nvPicPr>
          <p:cNvPr id="94210" name="Picture 3">
            <a:extLst>
              <a:ext uri="{FF2B5EF4-FFF2-40B4-BE49-F238E27FC236}">
                <a16:creationId xmlns:a16="http://schemas.microsoft.com/office/drawing/2014/main" id="{E5338D9F-E77C-2042-AD5B-663554B29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880"/>
          <a:stretch>
            <a:fillRect/>
          </a:stretch>
        </p:blipFill>
        <p:spPr bwMode="auto">
          <a:xfrm>
            <a:off x="1149350" y="1066800"/>
            <a:ext cx="9893300" cy="539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89524"/>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90F77296-37B2-EE42-A7AB-BB2FCC60A035}"/>
              </a:ext>
            </a:extLst>
          </p:cNvPr>
          <p:cNvSpPr>
            <a:spLocks noGrp="1" noChangeArrowheads="1"/>
          </p:cNvSpPr>
          <p:nvPr>
            <p:ph type="title"/>
          </p:nvPr>
        </p:nvSpPr>
        <p:spPr/>
        <p:txBody>
          <a:bodyPr/>
          <a:lstStyle/>
          <a:p>
            <a:pPr eaLnBrk="1" hangingPunct="1"/>
            <a:r>
              <a:rPr lang="en-US" altLang="en-US" sz="4000" b="1">
                <a:latin typeface="Arial" panose="020B0604020202020204" pitchFamily="34" charset="0"/>
                <a:cs typeface="Arial" panose="020B0604020202020204" pitchFamily="34" charset="0"/>
              </a:rPr>
              <a:t>Coverage Definitions for Hybrid Capture</a:t>
            </a:r>
          </a:p>
        </p:txBody>
      </p:sp>
      <p:pic>
        <p:nvPicPr>
          <p:cNvPr id="96258" name="Picture 3">
            <a:extLst>
              <a:ext uri="{FF2B5EF4-FFF2-40B4-BE49-F238E27FC236}">
                <a16:creationId xmlns:a16="http://schemas.microsoft.com/office/drawing/2014/main" id="{0E8C9CD8-5A5F-CC44-9F23-7CEC37925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7950"/>
            <a:ext cx="1219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28537"/>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9925CA-DFBA-F341-89C9-35013878E1DF}"/>
              </a:ext>
            </a:extLst>
          </p:cNvPr>
          <p:cNvSpPr>
            <a:spLocks noGrp="1"/>
          </p:cNvSpPr>
          <p:nvPr>
            <p:ph type="title"/>
          </p:nvPr>
        </p:nvSpPr>
        <p:spPr/>
        <p:txBody>
          <a:bodyPr/>
          <a:lstStyle/>
          <a:p>
            <a:pPr>
              <a:defRPr/>
            </a:pPr>
            <a:r>
              <a:rPr lang="en-US" dirty="0"/>
              <a:t>Evaluating Coverage Post-Alignment and De-dup</a:t>
            </a:r>
          </a:p>
        </p:txBody>
      </p:sp>
      <p:pic>
        <p:nvPicPr>
          <p:cNvPr id="97282" name="Picture 4">
            <a:extLst>
              <a:ext uri="{FF2B5EF4-FFF2-40B4-BE49-F238E27FC236}">
                <a16:creationId xmlns:a16="http://schemas.microsoft.com/office/drawing/2014/main" id="{BC635B6E-4A09-FD49-9307-CFB020059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225" y="4943475"/>
            <a:ext cx="421640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3" name="Picture 7">
            <a:extLst>
              <a:ext uri="{FF2B5EF4-FFF2-40B4-BE49-F238E27FC236}">
                <a16:creationId xmlns:a16="http://schemas.microsoft.com/office/drawing/2014/main" id="{31F57935-3DD5-3C4A-A028-F3756721F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688" y="1417638"/>
            <a:ext cx="4973637" cy="338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4" name="Picture 8">
            <a:extLst>
              <a:ext uri="{FF2B5EF4-FFF2-40B4-BE49-F238E27FC236}">
                <a16:creationId xmlns:a16="http://schemas.microsoft.com/office/drawing/2014/main" id="{6F3FF9AA-55BC-F94F-A5CD-FD71BA43C92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1295400"/>
            <a:ext cx="4937125"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9">
            <a:extLst>
              <a:ext uri="{FF2B5EF4-FFF2-40B4-BE49-F238E27FC236}">
                <a16:creationId xmlns:a16="http://schemas.microsoft.com/office/drawing/2014/main" id="{6837A2CF-C143-2244-BA71-D7E28CADBD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3763" y="4910138"/>
            <a:ext cx="4173537"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69906"/>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a:extLst>
              <a:ext uri="{FF2B5EF4-FFF2-40B4-BE49-F238E27FC236}">
                <a16:creationId xmlns:a16="http://schemas.microsoft.com/office/drawing/2014/main" id="{728C8EAC-1500-294D-AA1D-3834010285E5}"/>
              </a:ext>
            </a:extLst>
          </p:cNvPr>
          <p:cNvSpPr>
            <a:spLocks noGrp="1"/>
          </p:cNvSpPr>
          <p:nvPr>
            <p:ph type="title"/>
          </p:nvPr>
        </p:nvSpPr>
        <p:spPr>
          <a:xfrm>
            <a:off x="990600" y="-76200"/>
            <a:ext cx="9753600" cy="685800"/>
          </a:xfrm>
        </p:spPr>
        <p:txBody>
          <a:bodyPr/>
          <a:lstStyle/>
          <a:p>
            <a:pPr algn="ctr" eaLnBrk="1" fontAlgn="auto" hangingPunct="1">
              <a:spcAft>
                <a:spcPts val="0"/>
              </a:spcAft>
              <a:defRPr/>
            </a:pPr>
            <a:r>
              <a:rPr lang="en-US" sz="3600" dirty="0">
                <a:latin typeface="Arial" panose="020B0604020202020204" pitchFamily="34" charset="0"/>
                <a:cs typeface="Arial" panose="020B0604020202020204" pitchFamily="34" charset="0"/>
              </a:rPr>
              <a:t>NGS has transformed biomedical inquiry</a:t>
            </a:r>
          </a:p>
        </p:txBody>
      </p:sp>
      <p:pic>
        <p:nvPicPr>
          <p:cNvPr id="67586" name="Picture 2" descr="output_per_instrument_run_v1c.pdf">
            <a:extLst>
              <a:ext uri="{FF2B5EF4-FFF2-40B4-BE49-F238E27FC236}">
                <a16:creationId xmlns:a16="http://schemas.microsoft.com/office/drawing/2014/main" id="{E7AC1517-A9F1-AC4C-9218-6D6E78A259A6}"/>
              </a:ext>
            </a:extLst>
          </p:cNvPr>
          <p:cNvPicPr>
            <a:picLocks noChangeAspect="1"/>
          </p:cNvPicPr>
          <p:nvPr/>
        </p:nvPicPr>
        <p:blipFill>
          <a:blip r:embed="rId4">
            <a:extLst>
              <a:ext uri="{28A0092B-C50C-407E-A947-70E740481C1C}">
                <a14:useLocalDpi xmlns:a14="http://schemas.microsoft.com/office/drawing/2010/main" val="0"/>
              </a:ext>
            </a:extLst>
          </a:blip>
          <a:srcRect t="11110" b="51111"/>
          <a:stretch>
            <a:fillRect/>
          </a:stretch>
        </p:blipFill>
        <p:spPr bwMode="auto">
          <a:xfrm>
            <a:off x="1714500" y="685800"/>
            <a:ext cx="87630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Box 3">
            <a:extLst>
              <a:ext uri="{FF2B5EF4-FFF2-40B4-BE49-F238E27FC236}">
                <a16:creationId xmlns:a16="http://schemas.microsoft.com/office/drawing/2014/main" id="{D069174A-50DC-B44A-BC62-2B1D971F6307}"/>
              </a:ext>
            </a:extLst>
          </p:cNvPr>
          <p:cNvSpPr txBox="1">
            <a:spLocks noChangeArrowheads="1"/>
          </p:cNvSpPr>
          <p:nvPr/>
        </p:nvSpPr>
        <p:spPr bwMode="auto">
          <a:xfrm>
            <a:off x="2266950" y="6457950"/>
            <a:ext cx="7947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defTabSz="4572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defTabSz="4572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defTabSz="4572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defTabSz="4572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defTabSz="4572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defTabSz="4572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defTabSz="4572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defTabSz="4572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eaLnBrk="1" hangingPunct="1">
              <a:spcBef>
                <a:spcPct val="0"/>
              </a:spcBef>
            </a:pPr>
            <a:r>
              <a:rPr lang="en-US" altLang="en-US" sz="1800" b="1" i="1">
                <a:solidFill>
                  <a:srgbClr val="26261E"/>
                </a:solidFill>
                <a:latin typeface="Arial" panose="020B0604020202020204" pitchFamily="34" charset="0"/>
                <a:cs typeface="Arial" panose="020B0604020202020204" pitchFamily="34" charset="0"/>
              </a:rPr>
              <a:t>E.R. Mardis, Nature (2011) 470: 198-203, Ann. Rev. Analyt. Chem. (2013)</a:t>
            </a:r>
          </a:p>
        </p:txBody>
      </p:sp>
      <p:pic>
        <p:nvPicPr>
          <p:cNvPr id="5" name="Picture 4" descr="Screen shot 2012-09-09 at 4.33.27 AM.png">
            <a:extLst>
              <a:ext uri="{FF2B5EF4-FFF2-40B4-BE49-F238E27FC236}">
                <a16:creationId xmlns:a16="http://schemas.microsoft.com/office/drawing/2014/main" id="{E75F8315-94D3-314E-A388-24736C87ECFD}"/>
              </a:ext>
            </a:extLst>
          </p:cNvPr>
          <p:cNvPicPr>
            <a:picLocks/>
          </p:cNvPicPr>
          <p:nvPr/>
        </p:nvPicPr>
        <p:blipFill>
          <a:blip r:embed="rId5">
            <a:extLst>
              <a:ext uri="{28A0092B-C50C-407E-A947-70E740481C1C}">
                <a14:useLocalDpi xmlns:a14="http://schemas.microsoft.com/office/drawing/2010/main" val="0"/>
              </a:ext>
            </a:extLst>
          </a:blip>
          <a:srcRect l="1666" t="15334" r="10001" b="27333"/>
          <a:stretch>
            <a:fillRect/>
          </a:stretch>
        </p:blipFill>
        <p:spPr bwMode="auto">
          <a:xfrm>
            <a:off x="2085975" y="3419475"/>
            <a:ext cx="7896225"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Tm="9533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FE510-8604-9A41-B11A-4EF1D95BA8F0}"/>
              </a:ext>
            </a:extLst>
          </p:cNvPr>
          <p:cNvSpPr>
            <a:spLocks noGrp="1"/>
          </p:cNvSpPr>
          <p:nvPr>
            <p:ph type="title"/>
          </p:nvPr>
        </p:nvSpPr>
        <p:spPr>
          <a:xfrm>
            <a:off x="609600" y="76200"/>
            <a:ext cx="10972800" cy="1143000"/>
          </a:xfrm>
        </p:spPr>
        <p:txBody>
          <a:bodyPr/>
          <a:lstStyle/>
          <a:p>
            <a:pPr>
              <a:defRPr/>
            </a:pPr>
            <a:r>
              <a:rPr lang="en-US" dirty="0"/>
              <a:t>Evaluating Probe Coverage Breadth at Fixed Depth</a:t>
            </a:r>
          </a:p>
        </p:txBody>
      </p:sp>
      <p:pic>
        <p:nvPicPr>
          <p:cNvPr id="98306" name="Content Placeholder 3">
            <a:extLst>
              <a:ext uri="{FF2B5EF4-FFF2-40B4-BE49-F238E27FC236}">
                <a16:creationId xmlns:a16="http://schemas.microsoft.com/office/drawing/2014/main" id="{D165519E-5B5A-6542-992C-E821269DE9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219200"/>
            <a:ext cx="5656263" cy="4754563"/>
          </a:xfrm>
        </p:spPr>
      </p:pic>
      <p:pic>
        <p:nvPicPr>
          <p:cNvPr id="98307" name="Picture 4">
            <a:extLst>
              <a:ext uri="{FF2B5EF4-FFF2-40B4-BE49-F238E27FC236}">
                <a16:creationId xmlns:a16="http://schemas.microsoft.com/office/drawing/2014/main" id="{CC5B6936-CA79-0347-ABA6-F19DB0EB3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143000"/>
            <a:ext cx="59436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76986"/>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55A86-86F1-B744-BE45-D921F44FA308}"/>
              </a:ext>
            </a:extLst>
          </p:cNvPr>
          <p:cNvSpPr>
            <a:spLocks noGrp="1"/>
          </p:cNvSpPr>
          <p:nvPr>
            <p:ph type="title"/>
          </p:nvPr>
        </p:nvSpPr>
        <p:spPr>
          <a:xfrm>
            <a:off x="609600" y="-152400"/>
            <a:ext cx="10972800" cy="1143000"/>
          </a:xfrm>
        </p:spPr>
        <p:txBody>
          <a:bodyPr/>
          <a:lstStyle/>
          <a:p>
            <a:pPr>
              <a:defRPr/>
            </a:pPr>
            <a:r>
              <a:rPr lang="en-US" dirty="0"/>
              <a:t>Probe Coverage and Outlier Analysis</a:t>
            </a:r>
          </a:p>
        </p:txBody>
      </p:sp>
      <p:pic>
        <p:nvPicPr>
          <p:cNvPr id="99330" name="Content Placeholder 3">
            <a:extLst>
              <a:ext uri="{FF2B5EF4-FFF2-40B4-BE49-F238E27FC236}">
                <a16:creationId xmlns:a16="http://schemas.microsoft.com/office/drawing/2014/main" id="{374C874C-91A4-1D43-AB01-682158C063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5000"/>
          <a:stretch>
            <a:fillRect/>
          </a:stretch>
        </p:blipFill>
        <p:spPr>
          <a:xfrm>
            <a:off x="1981200" y="838200"/>
            <a:ext cx="8153400" cy="5394325"/>
          </a:xfrm>
        </p:spPr>
      </p:pic>
    </p:spTree>
  </p:cSld>
  <p:clrMapOvr>
    <a:masterClrMapping/>
  </p:clrMapOvr>
  <p:transition spd="slow" advTm="72672"/>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a:extLst>
              <a:ext uri="{FF2B5EF4-FFF2-40B4-BE49-F238E27FC236}">
                <a16:creationId xmlns:a16="http://schemas.microsoft.com/office/drawing/2014/main" id="{86EAFC7F-9704-5C45-B209-8AA8A627BFC3}"/>
              </a:ext>
            </a:extLst>
          </p:cNvPr>
          <p:cNvSpPr>
            <a:spLocks noGrp="1" noChangeArrowheads="1"/>
          </p:cNvSpPr>
          <p:nvPr>
            <p:ph type="title"/>
          </p:nvPr>
        </p:nvSpPr>
        <p:spPr>
          <a:xfrm>
            <a:off x="314325" y="0"/>
            <a:ext cx="11587163" cy="1143000"/>
          </a:xfrm>
        </p:spPr>
        <p:txBody>
          <a:bodyPr/>
          <a:lstStyle/>
          <a:p>
            <a:pPr algn="ctr" eaLnBrk="1" hangingPunct="1"/>
            <a:r>
              <a:rPr lang="en-US" altLang="en-US" sz="3200" b="1">
                <a:latin typeface="Arial" panose="020B0604020202020204" pitchFamily="34" charset="0"/>
                <a:cs typeface="Arial" panose="020B0604020202020204" pitchFamily="34" charset="0"/>
              </a:rPr>
              <a:t>Hybrid Probe Placement Matters: Missed Splice Site Mutation</a:t>
            </a:r>
          </a:p>
        </p:txBody>
      </p:sp>
      <p:pic>
        <p:nvPicPr>
          <p:cNvPr id="100354" name="Picture 3">
            <a:extLst>
              <a:ext uri="{FF2B5EF4-FFF2-40B4-BE49-F238E27FC236}">
                <a16:creationId xmlns:a16="http://schemas.microsoft.com/office/drawing/2014/main" id="{5853068D-DB24-3348-9217-D58D782C3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90600"/>
            <a:ext cx="9144000"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TextBox 1">
            <a:extLst>
              <a:ext uri="{FF2B5EF4-FFF2-40B4-BE49-F238E27FC236}">
                <a16:creationId xmlns:a16="http://schemas.microsoft.com/office/drawing/2014/main" id="{11DDBEF2-DF00-A14B-8B5B-CC90CA194A3F}"/>
              </a:ext>
            </a:extLst>
          </p:cNvPr>
          <p:cNvSpPr txBox="1">
            <a:spLocks noChangeArrowheads="1"/>
          </p:cNvSpPr>
          <p:nvPr/>
        </p:nvSpPr>
        <p:spPr bwMode="auto">
          <a:xfrm>
            <a:off x="6248400" y="6019800"/>
            <a:ext cx="4327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b="1" i="1">
                <a:solidFill>
                  <a:srgbClr val="000000"/>
                </a:solidFill>
                <a:latin typeface="Arial" panose="020B0604020202020204" pitchFamily="34" charset="0"/>
                <a:cs typeface="Arial" panose="020B0604020202020204" pitchFamily="34" charset="0"/>
              </a:rPr>
              <a:t>O.L. Griffith et al., Nat. Commun. 2018</a:t>
            </a:r>
          </a:p>
        </p:txBody>
      </p:sp>
    </p:spTree>
  </p:cSld>
  <p:clrMapOvr>
    <a:masterClrMapping/>
  </p:clrMapOvr>
  <p:transition spd="slow" advTm="67826"/>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FD083F-B2F1-BB4A-ABC7-1A45C7933770}"/>
              </a:ext>
            </a:extLst>
          </p:cNvPr>
          <p:cNvSpPr>
            <a:spLocks noGrp="1"/>
          </p:cNvSpPr>
          <p:nvPr>
            <p:ph type="title"/>
          </p:nvPr>
        </p:nvSpPr>
        <p:spPr>
          <a:xfrm>
            <a:off x="609600" y="2755900"/>
            <a:ext cx="10972800" cy="1143000"/>
          </a:xfrm>
        </p:spPr>
        <p:txBody>
          <a:bodyPr/>
          <a:lstStyle/>
          <a:p>
            <a:pPr algn="l">
              <a:defRPr/>
            </a:pPr>
            <a:r>
              <a:rPr lang="en-US" dirty="0"/>
              <a:t>Data visualization</a:t>
            </a:r>
          </a:p>
        </p:txBody>
      </p:sp>
      <p:sp>
        <p:nvSpPr>
          <p:cNvPr id="4" name="Content Placeholder 3">
            <a:extLst>
              <a:ext uri="{FF2B5EF4-FFF2-40B4-BE49-F238E27FC236}">
                <a16:creationId xmlns:a16="http://schemas.microsoft.com/office/drawing/2014/main" id="{A7B64C4D-69E3-2742-9B69-0E3C1B77E4C3}"/>
              </a:ext>
            </a:extLst>
          </p:cNvPr>
          <p:cNvSpPr>
            <a:spLocks noGrp="1"/>
          </p:cNvSpPr>
          <p:nvPr>
            <p:ph idx="1"/>
          </p:nvPr>
        </p:nvSpPr>
        <p:spPr>
          <a:xfrm>
            <a:off x="914400" y="4008438"/>
            <a:ext cx="10972800" cy="2852737"/>
          </a:xfrm>
        </p:spPr>
        <p:txBody>
          <a:bodyPr/>
          <a:lstStyle/>
          <a:p>
            <a:pPr>
              <a:defRPr/>
            </a:pPr>
            <a:r>
              <a:rPr lang="en-US" b="1" dirty="0">
                <a:solidFill>
                  <a:schemeClr val="tx1">
                    <a:lumMod val="65000"/>
                    <a:lumOff val="35000"/>
                  </a:schemeClr>
                </a:solidFill>
              </a:rPr>
              <a:t>Examining NGS data</a:t>
            </a:r>
          </a:p>
        </p:txBody>
      </p:sp>
    </p:spTree>
  </p:cSld>
  <p:clrMapOvr>
    <a:masterClrMapping/>
  </p:clrMapOvr>
  <p:transition spd="slow" advTm="24345"/>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1">
            <a:extLst>
              <a:ext uri="{FF2B5EF4-FFF2-40B4-BE49-F238E27FC236}">
                <a16:creationId xmlns:a16="http://schemas.microsoft.com/office/drawing/2014/main" id="{7B9296F1-B9B0-CE47-9059-530D095B5B07}"/>
              </a:ext>
            </a:extLst>
          </p:cNvPr>
          <p:cNvSpPr>
            <a:spLocks noGrp="1"/>
          </p:cNvSpPr>
          <p:nvPr>
            <p:ph type="title"/>
          </p:nvPr>
        </p:nvSpPr>
        <p:spPr>
          <a:xfrm>
            <a:off x="1828800" y="-304800"/>
            <a:ext cx="8229600" cy="1143000"/>
          </a:xfrm>
        </p:spPr>
        <p:txBody>
          <a:bodyPr/>
          <a:lstStyle/>
          <a:p>
            <a:pPr algn="ctr" eaLnBrk="1" fontAlgn="auto" hangingPunct="1">
              <a:spcAft>
                <a:spcPts val="0"/>
              </a:spcAft>
              <a:defRPr/>
            </a:pPr>
            <a:r>
              <a:rPr lang="en-US" sz="3600" dirty="0">
                <a:latin typeface="+mn-lt"/>
              </a:rPr>
              <a:t>Integrated Genomics Viewer (IGV)</a:t>
            </a:r>
          </a:p>
        </p:txBody>
      </p:sp>
      <p:sp>
        <p:nvSpPr>
          <p:cNvPr id="4" name="TextBox 3">
            <a:extLst>
              <a:ext uri="{FF2B5EF4-FFF2-40B4-BE49-F238E27FC236}">
                <a16:creationId xmlns:a16="http://schemas.microsoft.com/office/drawing/2014/main" id="{3D873FDE-8A2F-1540-8E4F-DEAA1650D393}"/>
              </a:ext>
            </a:extLst>
          </p:cNvPr>
          <p:cNvSpPr txBox="1"/>
          <p:nvPr/>
        </p:nvSpPr>
        <p:spPr>
          <a:xfrm>
            <a:off x="1676400" y="6477000"/>
            <a:ext cx="3421063" cy="369888"/>
          </a:xfrm>
          <a:prstGeom prst="rect">
            <a:avLst/>
          </a:prstGeom>
          <a:noFill/>
        </p:spPr>
        <p:txBody>
          <a:bodyPr wrap="none">
            <a:spAutoFit/>
          </a:bodyPr>
          <a:lstStyle/>
          <a:p>
            <a:pPr>
              <a:defRPr/>
            </a:pPr>
            <a:r>
              <a:rPr lang="en-US" dirty="0">
                <a:latin typeface="+mj-lt"/>
                <a:ea typeface="+mn-ea"/>
              </a:rPr>
              <a:t>http://</a:t>
            </a:r>
            <a:r>
              <a:rPr lang="en-US" dirty="0" err="1">
                <a:latin typeface="+mj-lt"/>
                <a:ea typeface="+mn-ea"/>
              </a:rPr>
              <a:t>www.broadinstitute.org/igv</a:t>
            </a:r>
            <a:endParaRPr lang="en-US" dirty="0">
              <a:latin typeface="+mj-lt"/>
              <a:ea typeface="+mn-ea"/>
            </a:endParaRPr>
          </a:p>
        </p:txBody>
      </p:sp>
      <p:pic>
        <p:nvPicPr>
          <p:cNvPr id="102403" name="Picture 4">
            <a:extLst>
              <a:ext uri="{FF2B5EF4-FFF2-40B4-BE49-F238E27FC236}">
                <a16:creationId xmlns:a16="http://schemas.microsoft.com/office/drawing/2014/main" id="{DF91DC30-C086-E542-8A9C-2CC25F77C777}"/>
              </a:ext>
            </a:extLst>
          </p:cNvPr>
          <p:cNvPicPr>
            <a:picLocks noChangeAspect="1"/>
          </p:cNvPicPr>
          <p:nvPr/>
        </p:nvPicPr>
        <p:blipFill>
          <a:blip r:embed="rId3">
            <a:extLst>
              <a:ext uri="{28A0092B-C50C-407E-A947-70E740481C1C}">
                <a14:useLocalDpi xmlns:a14="http://schemas.microsoft.com/office/drawing/2010/main" val="0"/>
              </a:ext>
            </a:extLst>
          </a:blip>
          <a:srcRect l="2380" t="1144"/>
          <a:stretch>
            <a:fillRect/>
          </a:stretch>
        </p:blipFill>
        <p:spPr bwMode="auto">
          <a:xfrm>
            <a:off x="1524000" y="838200"/>
            <a:ext cx="521176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D5430963-28CE-864D-9E50-D2DD7CC46E14}"/>
              </a:ext>
            </a:extLst>
          </p:cNvPr>
          <p:cNvPicPr>
            <a:picLocks noChangeAspect="1"/>
          </p:cNvPicPr>
          <p:nvPr/>
        </p:nvPicPr>
        <p:blipFill>
          <a:blip r:embed="rId4">
            <a:extLst>
              <a:ext uri="{28A0092B-C50C-407E-A947-70E740481C1C}">
                <a14:useLocalDpi xmlns:a14="http://schemas.microsoft.com/office/drawing/2010/main" val="0"/>
              </a:ext>
            </a:extLst>
          </a:blip>
          <a:srcRect l="3510" b="2049"/>
          <a:stretch>
            <a:fillRect/>
          </a:stretch>
        </p:blipFill>
        <p:spPr bwMode="auto">
          <a:xfrm>
            <a:off x="3027363" y="1981200"/>
            <a:ext cx="504983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6">
            <a:extLst>
              <a:ext uri="{FF2B5EF4-FFF2-40B4-BE49-F238E27FC236}">
                <a16:creationId xmlns:a16="http://schemas.microsoft.com/office/drawing/2014/main" id="{79AE2F72-3CC7-574C-890B-1F0CD0987BD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3200400"/>
            <a:ext cx="491648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Tm="4567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3253"/>
                                        </p:tgtEl>
                                        <p:attrNameLst>
                                          <p:attrName>style.visibility</p:attrName>
                                        </p:attrNameLst>
                                      </p:cBhvr>
                                      <p:to>
                                        <p:strVal val="visible"/>
                                      </p:to>
                                    </p:set>
                                    <p:animEffect transition="in" filter="blinds(horizontal)">
                                      <p:cBhvr>
                                        <p:cTn id="12" dur="500"/>
                                        <p:tgtEl>
                                          <p:spTgt spid="53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EC9CE1-C256-EF4D-965A-A936B93A3168}"/>
              </a:ext>
            </a:extLst>
          </p:cNvPr>
          <p:cNvSpPr>
            <a:spLocks noGrp="1"/>
          </p:cNvSpPr>
          <p:nvPr>
            <p:ph type="title"/>
          </p:nvPr>
        </p:nvSpPr>
        <p:spPr>
          <a:xfrm>
            <a:off x="609600" y="-76200"/>
            <a:ext cx="10972800" cy="1143000"/>
          </a:xfrm>
        </p:spPr>
        <p:txBody>
          <a:bodyPr/>
          <a:lstStyle/>
          <a:p>
            <a:pPr>
              <a:defRPr/>
            </a:pPr>
            <a:r>
              <a:rPr lang="en-US" dirty="0"/>
              <a:t>IGV Visualization of Tumor vs. Normal : Somatic SNV</a:t>
            </a:r>
          </a:p>
        </p:txBody>
      </p:sp>
      <p:pic>
        <p:nvPicPr>
          <p:cNvPr id="103426" name="Picture 5" descr="A screenshot of a computer&#10;&#10;Description automatically generated">
            <a:extLst>
              <a:ext uri="{FF2B5EF4-FFF2-40B4-BE49-F238E27FC236}">
                <a16:creationId xmlns:a16="http://schemas.microsoft.com/office/drawing/2014/main" id="{5BDC92F7-BE32-D84A-A222-39C484946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838" y="914400"/>
            <a:ext cx="7680325"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4812"/>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4D96-5DE0-E545-9EF2-3786F8089F3B}"/>
              </a:ext>
            </a:extLst>
          </p:cNvPr>
          <p:cNvSpPr>
            <a:spLocks noGrp="1"/>
          </p:cNvSpPr>
          <p:nvPr>
            <p:ph type="title"/>
          </p:nvPr>
        </p:nvSpPr>
        <p:spPr>
          <a:xfrm>
            <a:off x="609600" y="0"/>
            <a:ext cx="10972800" cy="1143000"/>
          </a:xfrm>
        </p:spPr>
        <p:txBody>
          <a:bodyPr/>
          <a:lstStyle/>
          <a:p>
            <a:pPr>
              <a:defRPr/>
            </a:pPr>
            <a:r>
              <a:rPr lang="en-US" dirty="0"/>
              <a:t>IGV: Somatic Insertion/Deletion </a:t>
            </a:r>
          </a:p>
        </p:txBody>
      </p:sp>
      <p:pic>
        <p:nvPicPr>
          <p:cNvPr id="104450" name="Picture 4" descr="A screenshot of a computer&#10;&#10;Description automatically generated">
            <a:extLst>
              <a:ext uri="{FF2B5EF4-FFF2-40B4-BE49-F238E27FC236}">
                <a16:creationId xmlns:a16="http://schemas.microsoft.com/office/drawing/2014/main" id="{8FC6DD69-5651-074B-81BD-6A2D102C4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143000"/>
            <a:ext cx="8310563"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Picture 5">
            <a:extLst>
              <a:ext uri="{FF2B5EF4-FFF2-40B4-BE49-F238E27FC236}">
                <a16:creationId xmlns:a16="http://schemas.microsoft.com/office/drawing/2014/main" id="{D03A90FC-8789-E143-8D7F-D64493AA0DF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61500" y="1308100"/>
            <a:ext cx="1892300"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45665"/>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831EDB-1831-B64B-A143-D5EB52A2E66D}"/>
              </a:ext>
            </a:extLst>
          </p:cNvPr>
          <p:cNvSpPr>
            <a:spLocks noGrp="1"/>
          </p:cNvSpPr>
          <p:nvPr>
            <p:ph type="title"/>
          </p:nvPr>
        </p:nvSpPr>
        <p:spPr/>
        <p:txBody>
          <a:bodyPr/>
          <a:lstStyle/>
          <a:p>
            <a:pPr>
              <a:defRPr/>
            </a:pPr>
            <a:r>
              <a:rPr lang="en-US" dirty="0"/>
              <a:t>Copy Number Alterations Genome-wide</a:t>
            </a:r>
          </a:p>
        </p:txBody>
      </p:sp>
      <p:pic>
        <p:nvPicPr>
          <p:cNvPr id="105474" name="Picture 5" descr="A picture containing man, white, water, sitting&#10;&#10;Description automatically generated">
            <a:extLst>
              <a:ext uri="{FF2B5EF4-FFF2-40B4-BE49-F238E27FC236}">
                <a16:creationId xmlns:a16="http://schemas.microsoft.com/office/drawing/2014/main" id="{74FBF63B-9FF2-D047-8007-9D291CF3F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524000"/>
            <a:ext cx="1068705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4014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E837-A101-2547-B65D-8A1DB6A810CC}"/>
              </a:ext>
            </a:extLst>
          </p:cNvPr>
          <p:cNvSpPr>
            <a:spLocks noGrp="1"/>
          </p:cNvSpPr>
          <p:nvPr>
            <p:ph type="title"/>
          </p:nvPr>
        </p:nvSpPr>
        <p:spPr>
          <a:xfrm>
            <a:off x="609600" y="-152400"/>
            <a:ext cx="10972800" cy="1143000"/>
          </a:xfrm>
        </p:spPr>
        <p:txBody>
          <a:bodyPr/>
          <a:lstStyle/>
          <a:p>
            <a:pPr>
              <a:defRPr/>
            </a:pPr>
            <a:r>
              <a:rPr lang="en-US" dirty="0"/>
              <a:t>Copy Number Alterations: Arm-level and Focal</a:t>
            </a:r>
          </a:p>
        </p:txBody>
      </p:sp>
      <p:pic>
        <p:nvPicPr>
          <p:cNvPr id="106498" name="Picture 4" descr="A picture containing sitting, truck, white, street&#10;&#10;Description automatically generated">
            <a:extLst>
              <a:ext uri="{FF2B5EF4-FFF2-40B4-BE49-F238E27FC236}">
                <a16:creationId xmlns:a16="http://schemas.microsoft.com/office/drawing/2014/main" id="{8FCBD222-6861-1B42-9BDC-99F895AB6A8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838200"/>
            <a:ext cx="4389438"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Picture 7">
            <a:extLst>
              <a:ext uri="{FF2B5EF4-FFF2-40B4-BE49-F238E27FC236}">
                <a16:creationId xmlns:a16="http://schemas.microsoft.com/office/drawing/2014/main" id="{4FE410AF-6E4C-A341-BFFC-F5969394B4B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838200"/>
            <a:ext cx="429736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40145"/>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B9D17C-4B35-EF40-B167-CD82A73CBCDE}"/>
              </a:ext>
            </a:extLst>
          </p:cNvPr>
          <p:cNvSpPr>
            <a:spLocks noGrp="1"/>
          </p:cNvSpPr>
          <p:nvPr>
            <p:ph type="ctrTitle"/>
          </p:nvPr>
        </p:nvSpPr>
        <p:spPr>
          <a:xfrm>
            <a:off x="2700338" y="1633538"/>
            <a:ext cx="5851525" cy="1470025"/>
          </a:xfrm>
        </p:spPr>
        <p:txBody>
          <a:bodyPr/>
          <a:lstStyle/>
          <a:p>
            <a:pPr>
              <a:defRPr/>
            </a:pPr>
            <a:r>
              <a:rPr lang="en-US" sz="4400" dirty="0" err="1">
                <a:latin typeface="Calibri" panose="020F0502020204030204" pitchFamily="34" charset="0"/>
                <a:cs typeface="Calibri" panose="020F0502020204030204" pitchFamily="34" charset="0"/>
              </a:rPr>
              <a:t>RNAseq</a:t>
            </a:r>
            <a:endParaRPr lang="en-US" sz="4400" dirty="0">
              <a:latin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4">
            <a:extLst>
              <a:ext uri="{FF2B5EF4-FFF2-40B4-BE49-F238E27FC236}">
                <a16:creationId xmlns:a16="http://schemas.microsoft.com/office/drawing/2014/main" id="{E687C2A1-0F0E-794F-804D-C134CD0E4F5C}"/>
              </a:ext>
            </a:extLst>
          </p:cNvPr>
          <p:cNvSpPr>
            <a:spLocks noGrp="1"/>
          </p:cNvSpPr>
          <p:nvPr>
            <p:ph type="title"/>
          </p:nvPr>
        </p:nvSpPr>
        <p:spPr>
          <a:xfrm>
            <a:off x="1066800" y="76200"/>
            <a:ext cx="9829800" cy="1143000"/>
          </a:xfrm>
        </p:spPr>
        <p:txBody>
          <a:bodyPr/>
          <a:lstStyle/>
          <a:p>
            <a:pPr eaLnBrk="1" fontAlgn="auto" hangingPunct="1">
              <a:spcAft>
                <a:spcPts val="0"/>
              </a:spcAft>
              <a:defRPr/>
            </a:pPr>
            <a:r>
              <a:rPr lang="en-US" sz="3200" dirty="0">
                <a:latin typeface="Arial" panose="020B0604020202020204" pitchFamily="34" charset="0"/>
                <a:cs typeface="Arial" panose="020B0604020202020204" pitchFamily="34" charset="0"/>
              </a:rPr>
              <a:t>Next Generation Sequencing: the basics</a:t>
            </a:r>
          </a:p>
        </p:txBody>
      </p:sp>
      <p:sp>
        <p:nvSpPr>
          <p:cNvPr id="6" name="Content Placeholder 5">
            <a:extLst>
              <a:ext uri="{FF2B5EF4-FFF2-40B4-BE49-F238E27FC236}">
                <a16:creationId xmlns:a16="http://schemas.microsoft.com/office/drawing/2014/main" id="{517ED11E-3177-FC45-B20E-D0236C4C0405}"/>
              </a:ext>
            </a:extLst>
          </p:cNvPr>
          <p:cNvSpPr>
            <a:spLocks noGrp="1"/>
          </p:cNvSpPr>
          <p:nvPr>
            <p:ph idx="1"/>
          </p:nvPr>
        </p:nvSpPr>
        <p:spPr>
          <a:xfrm>
            <a:off x="1960563" y="1066800"/>
            <a:ext cx="8229600" cy="4343400"/>
          </a:xfrm>
        </p:spPr>
        <p:txBody>
          <a:bodyPr/>
          <a:lstStyle/>
          <a:p>
            <a:pPr marL="800100" lvl="1" indent="-342900" eaLnBrk="1" hangingPunct="1">
              <a:lnSpc>
                <a:spcPct val="150000"/>
              </a:lnSpc>
              <a:buClr>
                <a:srgbClr val="558ED5"/>
              </a:buClr>
              <a:buFont typeface="Arial" panose="020B0604020202020204" pitchFamily="34" charset="0"/>
              <a:buChar char="•"/>
            </a:pPr>
            <a:r>
              <a:rPr lang="en-US" altLang="en-US" sz="1800">
                <a:latin typeface="Arial" panose="020B0604020202020204" pitchFamily="34" charset="0"/>
                <a:ea typeface="Adobe Garamond Pro"/>
                <a:cs typeface="Arial" panose="020B0604020202020204" pitchFamily="34" charset="0"/>
              </a:rPr>
              <a:t>NGS library construction combines DNA or RNA fragments with custom synthetic DNA adapters by ligation or transposon insertion</a:t>
            </a:r>
          </a:p>
          <a:p>
            <a:pPr marL="800100" lvl="1" indent="-342900" eaLnBrk="1" hangingPunct="1">
              <a:lnSpc>
                <a:spcPct val="150000"/>
              </a:lnSpc>
              <a:buClr>
                <a:srgbClr val="558ED5"/>
              </a:buClr>
              <a:buFont typeface="Arial" panose="020B0604020202020204" pitchFamily="34" charset="0"/>
              <a:buChar char="•"/>
            </a:pPr>
            <a:r>
              <a:rPr lang="en-US" altLang="en-US" sz="1800">
                <a:latin typeface="Arial" panose="020B0604020202020204" pitchFamily="34" charset="0"/>
                <a:ea typeface="Adobe Garamond Pro"/>
                <a:cs typeface="Arial" panose="020B0604020202020204" pitchFamily="34" charset="0"/>
              </a:rPr>
              <a:t>The resulting library fragments are amplified on a solid support (either a bead, flat surface or nanowell-covered surface) with covalently attached adapters complimentary to the library adapters </a:t>
            </a:r>
          </a:p>
          <a:p>
            <a:pPr marL="800100" lvl="1" indent="-342900" eaLnBrk="1" hangingPunct="1">
              <a:lnSpc>
                <a:spcPct val="150000"/>
              </a:lnSpc>
              <a:buClr>
                <a:srgbClr val="558ED5"/>
              </a:buClr>
              <a:buFont typeface="Arial" panose="020B0604020202020204" pitchFamily="34" charset="0"/>
              <a:buChar char="•"/>
            </a:pPr>
            <a:r>
              <a:rPr lang="en-US" altLang="en-US" sz="1800">
                <a:latin typeface="Arial" panose="020B0604020202020204" pitchFamily="34" charset="0"/>
                <a:ea typeface="Adobe Garamond Pro"/>
                <a:cs typeface="Arial" panose="020B0604020202020204" pitchFamily="34" charset="0"/>
              </a:rPr>
              <a:t>Sequencing reactions couple nucleotide incorporation and detection in a step-wise fashion, detecting hundreds of millions to billions of sequencing reactions per instrument run = </a:t>
            </a:r>
            <a:r>
              <a:rPr lang="ja-JP" altLang="en-US" sz="1800">
                <a:latin typeface="Arial" panose="020B0604020202020204" pitchFamily="34" charset="0"/>
                <a:ea typeface="Adobe Garamond Pro"/>
                <a:cs typeface="Arial" panose="020B0604020202020204" pitchFamily="34" charset="0"/>
              </a:rPr>
              <a:t>“</a:t>
            </a:r>
            <a:r>
              <a:rPr lang="en-US" altLang="ja-JP" sz="1800">
                <a:latin typeface="Arial" panose="020B0604020202020204" pitchFamily="34" charset="0"/>
                <a:ea typeface="Adobe Garamond Pro"/>
                <a:cs typeface="Arial" panose="020B0604020202020204" pitchFamily="34" charset="0"/>
              </a:rPr>
              <a:t>massively parallel sequencing</a:t>
            </a:r>
            <a:r>
              <a:rPr lang="ja-JP" altLang="en-US" sz="1800">
                <a:latin typeface="Arial" panose="020B0604020202020204" pitchFamily="34" charset="0"/>
                <a:ea typeface="Adobe Garamond Pro"/>
                <a:cs typeface="Arial" panose="020B0604020202020204" pitchFamily="34" charset="0"/>
              </a:rPr>
              <a:t>”</a:t>
            </a:r>
            <a:endParaRPr lang="en-US" altLang="ja-JP" sz="1800">
              <a:latin typeface="Arial" panose="020B0604020202020204" pitchFamily="34" charset="0"/>
              <a:ea typeface="Adobe Garamond Pro"/>
              <a:cs typeface="Arial" panose="020B0604020202020204" pitchFamily="34" charset="0"/>
            </a:endParaRPr>
          </a:p>
          <a:p>
            <a:pPr marL="800100" lvl="1" indent="-342900" eaLnBrk="1" hangingPunct="1">
              <a:lnSpc>
                <a:spcPct val="150000"/>
              </a:lnSpc>
              <a:buClr>
                <a:srgbClr val="558ED5"/>
              </a:buClr>
              <a:buFont typeface="Arial" panose="020B0604020202020204" pitchFamily="34" charset="0"/>
              <a:buChar char="•"/>
            </a:pPr>
            <a:r>
              <a:rPr lang="en-US" altLang="en-US" sz="1800">
                <a:latin typeface="Arial" panose="020B0604020202020204" pitchFamily="34" charset="0"/>
                <a:ea typeface="Adobe Garamond Pro"/>
                <a:cs typeface="Arial" panose="020B0604020202020204" pitchFamily="34" charset="0"/>
              </a:rPr>
              <a:t>Shorter read lengths than capillary sequencers = requires specialized bioinformatics-based analyses</a:t>
            </a:r>
          </a:p>
        </p:txBody>
      </p:sp>
    </p:spTree>
    <p:custDataLst>
      <p:tags r:id="rId1"/>
    </p:custDataLst>
  </p:cSld>
  <p:clrMapOvr>
    <a:masterClrMapping/>
  </p:clrMapOvr>
  <p:transition spd="slow" advTm="15770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accel="50000" decel="5000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accel="50000" decel="5000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accel="50000" decel="5000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E96AD-5F7A-AD4A-824F-51CCBB259C48}"/>
              </a:ext>
            </a:extLst>
          </p:cNvPr>
          <p:cNvSpPr>
            <a:spLocks noGrp="1"/>
          </p:cNvSpPr>
          <p:nvPr>
            <p:ph type="title"/>
          </p:nvPr>
        </p:nvSpPr>
        <p:spPr/>
        <p:txBody>
          <a:bodyPr/>
          <a:lstStyle/>
          <a:p>
            <a:pPr algn="ctr">
              <a:defRPr/>
            </a:pPr>
            <a:r>
              <a:rPr lang="en-US" dirty="0" err="1"/>
              <a:t>RNAseq</a:t>
            </a:r>
            <a:r>
              <a:rPr lang="en-US" dirty="0"/>
              <a:t>: Why</a:t>
            </a:r>
          </a:p>
        </p:txBody>
      </p:sp>
      <p:sp>
        <p:nvSpPr>
          <p:cNvPr id="108546" name="Content Placeholder 2">
            <a:extLst>
              <a:ext uri="{FF2B5EF4-FFF2-40B4-BE49-F238E27FC236}">
                <a16:creationId xmlns:a16="http://schemas.microsoft.com/office/drawing/2014/main" id="{1B327876-0FDF-B048-9F56-7EA58E6C7E3E}"/>
              </a:ext>
            </a:extLst>
          </p:cNvPr>
          <p:cNvSpPr>
            <a:spLocks noGrp="1"/>
          </p:cNvSpPr>
          <p:nvPr>
            <p:ph idx="1"/>
          </p:nvPr>
        </p:nvSpPr>
        <p:spPr>
          <a:xfrm>
            <a:off x="1752600" y="1014413"/>
            <a:ext cx="8631238" cy="4854575"/>
          </a:xfrm>
        </p:spPr>
        <p:txBody>
          <a:bodyPr/>
          <a:lstStyle/>
          <a:p>
            <a:pPr>
              <a:buFontTx/>
              <a:buChar char="•"/>
            </a:pPr>
            <a:r>
              <a:rPr lang="en-US" altLang="en-US" dirty="0">
                <a:latin typeface="Arial" panose="020B0604020202020204" pitchFamily="34" charset="0"/>
                <a:cs typeface="Arial" panose="020B0604020202020204" pitchFamily="34" charset="0"/>
              </a:rPr>
              <a:t> Increasing emphasis on sequencing the transcriptome, combined with multiple types of computational analysis</a:t>
            </a:r>
          </a:p>
          <a:p>
            <a:pPr>
              <a:buFontTx/>
              <a:buChar char="•"/>
            </a:pPr>
            <a:r>
              <a:rPr lang="en-US" altLang="en-US" dirty="0">
                <a:latin typeface="Arial" panose="020B0604020202020204" pitchFamily="34" charset="0"/>
                <a:cs typeface="Arial" panose="020B0604020202020204" pitchFamily="34" charset="0"/>
              </a:rPr>
              <a:t> Fusion detection, exon skipping, allele-specific silencing, epigenetic links to driver gene amplification, immune deconvolution (in cancer)</a:t>
            </a:r>
          </a:p>
          <a:p>
            <a:pPr>
              <a:buFontTx/>
              <a:buChar char="•"/>
            </a:pPr>
            <a:r>
              <a:rPr lang="en-US" altLang="en-US" dirty="0">
                <a:latin typeface="Arial" panose="020B0604020202020204" pitchFamily="34" charset="0"/>
                <a:cs typeface="Arial" panose="020B0604020202020204" pitchFamily="34" charset="0"/>
              </a:rPr>
              <a:t> Multiple sizes of RNAs are being identified and linked causally to disease and other mechanisms of gene regulation (miRNAs, </a:t>
            </a:r>
            <a:r>
              <a:rPr lang="en-US" altLang="en-US" dirty="0" err="1">
                <a:latin typeface="Arial" panose="020B0604020202020204" pitchFamily="34" charset="0"/>
                <a:cs typeface="Arial" panose="020B0604020202020204" pitchFamily="34" charset="0"/>
              </a:rPr>
              <a:t>lncRNAs</a:t>
            </a:r>
            <a:r>
              <a:rPr lang="en-US" altLang="en-US" dirty="0">
                <a:latin typeface="Arial" panose="020B0604020202020204" pitchFamily="34" charset="0"/>
                <a:cs typeface="Arial" panose="020B0604020202020204" pitchFamily="34" charset="0"/>
              </a:rPr>
              <a:t>)</a:t>
            </a:r>
          </a:p>
          <a:p>
            <a:pPr>
              <a:buFontTx/>
              <a:buChar char="•"/>
            </a:pPr>
            <a:r>
              <a:rPr lang="en-US" altLang="en-US" dirty="0">
                <a:latin typeface="Arial" panose="020B0604020202020204" pitchFamily="34" charset="0"/>
                <a:cs typeface="Arial" panose="020B0604020202020204" pitchFamily="34" charset="0"/>
              </a:rPr>
              <a:t> Analysis identifies differential gene expression, alternative splicing, RNA editing </a:t>
            </a:r>
          </a:p>
          <a:p>
            <a:pPr>
              <a:buFontTx/>
              <a:buChar char="•"/>
            </a:pPr>
            <a:r>
              <a:rPr lang="en-US" altLang="en-US" dirty="0">
                <a:latin typeface="Arial" panose="020B0604020202020204" pitchFamily="34" charset="0"/>
                <a:cs typeface="Arial" panose="020B0604020202020204" pitchFamily="34" charset="0"/>
              </a:rPr>
              <a:t>Provides a gene set for organisms without a reference genome</a:t>
            </a:r>
          </a:p>
          <a:p>
            <a:pPr>
              <a:buFontTx/>
              <a:buChar char="•"/>
            </a:pPr>
            <a:endParaRPr lang="en-US" altLang="en-US" dirty="0">
              <a:latin typeface="Arial" panose="020B0604020202020204" pitchFamily="34" charset="0"/>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A8B8-C538-9749-9540-7A58D63173FF}"/>
              </a:ext>
            </a:extLst>
          </p:cNvPr>
          <p:cNvSpPr>
            <a:spLocks noGrp="1"/>
          </p:cNvSpPr>
          <p:nvPr>
            <p:ph type="title"/>
          </p:nvPr>
        </p:nvSpPr>
        <p:spPr/>
        <p:txBody>
          <a:bodyPr/>
          <a:lstStyle/>
          <a:p>
            <a:pPr algn="ctr">
              <a:defRPr/>
            </a:pPr>
            <a:r>
              <a:rPr lang="en-US" dirty="0" err="1"/>
              <a:t>RNAseq</a:t>
            </a:r>
            <a:r>
              <a:rPr lang="en-US" dirty="0"/>
              <a:t> “Gotchas”</a:t>
            </a:r>
          </a:p>
        </p:txBody>
      </p:sp>
      <p:sp>
        <p:nvSpPr>
          <p:cNvPr id="109570" name="Content Placeholder 2">
            <a:extLst>
              <a:ext uri="{FF2B5EF4-FFF2-40B4-BE49-F238E27FC236}">
                <a16:creationId xmlns:a16="http://schemas.microsoft.com/office/drawing/2014/main" id="{1E612E53-8B05-974B-8862-78B94D260594}"/>
              </a:ext>
            </a:extLst>
          </p:cNvPr>
          <p:cNvSpPr>
            <a:spLocks noGrp="1"/>
          </p:cNvSpPr>
          <p:nvPr>
            <p:ph idx="1"/>
          </p:nvPr>
        </p:nvSpPr>
        <p:spPr>
          <a:xfrm>
            <a:off x="1752600" y="1014413"/>
            <a:ext cx="8631238" cy="4854575"/>
          </a:xfrm>
        </p:spPr>
        <p:txBody>
          <a:bodyPr/>
          <a:lstStyle/>
          <a:p>
            <a:pPr>
              <a:buFontTx/>
              <a:buChar char="•"/>
            </a:pPr>
            <a:r>
              <a:rPr lang="en-US" altLang="en-US">
                <a:latin typeface="Arial" panose="020B0604020202020204" pitchFamily="34" charset="0"/>
                <a:cs typeface="Arial" panose="020B0604020202020204" pitchFamily="34" charset="0"/>
              </a:rPr>
              <a:t> RNA is sensitive to degradation from heat and FFPE treatment</a:t>
            </a:r>
          </a:p>
          <a:p>
            <a:pPr>
              <a:buFontTx/>
              <a:buChar char="•"/>
            </a:pPr>
            <a:r>
              <a:rPr lang="en-US" altLang="en-US">
                <a:latin typeface="Arial" panose="020B0604020202020204" pitchFamily="34" charset="0"/>
                <a:cs typeface="Arial" panose="020B0604020202020204" pitchFamily="34" charset="0"/>
              </a:rPr>
              <a:t> Genomic DNA can co-isolate with RNA and cause multiple problems</a:t>
            </a:r>
          </a:p>
          <a:p>
            <a:pPr>
              <a:buFontTx/>
              <a:buChar char="•"/>
            </a:pPr>
            <a:r>
              <a:rPr lang="en-US" altLang="en-US">
                <a:latin typeface="Arial" panose="020B0604020202020204" pitchFamily="34" charset="0"/>
                <a:cs typeface="Arial" panose="020B0604020202020204" pitchFamily="34" charset="0"/>
              </a:rPr>
              <a:t> Isolating mRNA decreases the total amount of RNA into library prep</a:t>
            </a:r>
          </a:p>
          <a:p>
            <a:pPr>
              <a:buFontTx/>
              <a:buChar char="•"/>
            </a:pPr>
            <a:r>
              <a:rPr lang="en-US" altLang="en-US">
                <a:latin typeface="Arial" panose="020B0604020202020204" pitchFamily="34" charset="0"/>
                <a:cs typeface="Arial" panose="020B0604020202020204" pitchFamily="34" charset="0"/>
              </a:rPr>
              <a:t> Strandedness is important </a:t>
            </a:r>
          </a:p>
          <a:p>
            <a:pPr>
              <a:buFontTx/>
              <a:buChar char="•"/>
            </a:pPr>
            <a:r>
              <a:rPr lang="en-US" altLang="en-US">
                <a:latin typeface="Arial" panose="020B0604020202020204" pitchFamily="34" charset="0"/>
                <a:cs typeface="Arial" panose="020B0604020202020204" pitchFamily="34" charset="0"/>
              </a:rPr>
              <a:t> Short reads make detecting certain RNA-specific attributes or aberrations difficult (exon skipping, etc.)</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7269D-DA05-764B-A293-AEBA2CA86820}"/>
              </a:ext>
            </a:extLst>
          </p:cNvPr>
          <p:cNvSpPr>
            <a:spLocks noGrp="1"/>
          </p:cNvSpPr>
          <p:nvPr>
            <p:ph type="title"/>
          </p:nvPr>
        </p:nvSpPr>
        <p:spPr>
          <a:xfrm>
            <a:off x="1752600" y="361950"/>
            <a:ext cx="8631238" cy="566738"/>
          </a:xfrm>
        </p:spPr>
        <p:txBody>
          <a:bodyPr/>
          <a:lstStyle/>
          <a:p>
            <a:pPr algn="ctr">
              <a:defRPr/>
            </a:pPr>
            <a:r>
              <a:rPr lang="en-US" dirty="0"/>
              <a:t>QC of RNA is Essential</a:t>
            </a:r>
          </a:p>
        </p:txBody>
      </p:sp>
      <p:pic>
        <p:nvPicPr>
          <p:cNvPr id="110594" name="Content Placeholder 4">
            <a:extLst>
              <a:ext uri="{FF2B5EF4-FFF2-40B4-BE49-F238E27FC236}">
                <a16:creationId xmlns:a16="http://schemas.microsoft.com/office/drawing/2014/main" id="{732AA4D2-368E-964A-BF50-286D59BF65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52600" y="1112838"/>
            <a:ext cx="8631238" cy="4657725"/>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B3A4B-21DF-594E-B9F4-7D11AF0FD1F5}"/>
              </a:ext>
            </a:extLst>
          </p:cNvPr>
          <p:cNvSpPr>
            <a:spLocks noGrp="1"/>
          </p:cNvSpPr>
          <p:nvPr>
            <p:ph type="title"/>
          </p:nvPr>
        </p:nvSpPr>
        <p:spPr/>
        <p:txBody>
          <a:bodyPr/>
          <a:lstStyle/>
          <a:p>
            <a:pPr algn="ctr">
              <a:defRPr/>
            </a:pPr>
            <a:r>
              <a:rPr lang="en-US" dirty="0" err="1"/>
              <a:t>RNAseq</a:t>
            </a:r>
            <a:r>
              <a:rPr lang="en-US" dirty="0"/>
              <a:t> Overview</a:t>
            </a:r>
          </a:p>
        </p:txBody>
      </p:sp>
      <p:pic>
        <p:nvPicPr>
          <p:cNvPr id="111618" name="Content Placeholder 4">
            <a:extLst>
              <a:ext uri="{FF2B5EF4-FFF2-40B4-BE49-F238E27FC236}">
                <a16:creationId xmlns:a16="http://schemas.microsoft.com/office/drawing/2014/main" id="{A0DE171C-0B13-EB4C-8016-D8A062DE0BB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778125" y="1014413"/>
            <a:ext cx="6580188" cy="4854575"/>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A37F7-C624-5048-B0BB-878655F0144D}"/>
              </a:ext>
            </a:extLst>
          </p:cNvPr>
          <p:cNvSpPr>
            <a:spLocks noGrp="1"/>
          </p:cNvSpPr>
          <p:nvPr>
            <p:ph type="title"/>
          </p:nvPr>
        </p:nvSpPr>
        <p:spPr/>
        <p:txBody>
          <a:bodyPr/>
          <a:lstStyle/>
          <a:p>
            <a:pPr algn="ctr">
              <a:defRPr/>
            </a:pPr>
            <a:r>
              <a:rPr lang="en-US" dirty="0"/>
              <a:t>rRNA Depletion using </a:t>
            </a:r>
            <a:r>
              <a:rPr lang="en-US" dirty="0" err="1"/>
              <a:t>RiboZero</a:t>
            </a:r>
            <a:r>
              <a:rPr lang="en-US" dirty="0"/>
              <a:t> Reagent</a:t>
            </a:r>
          </a:p>
        </p:txBody>
      </p:sp>
      <p:pic>
        <p:nvPicPr>
          <p:cNvPr id="112642" name="Content Placeholder 4">
            <a:extLst>
              <a:ext uri="{FF2B5EF4-FFF2-40B4-BE49-F238E27FC236}">
                <a16:creationId xmlns:a16="http://schemas.microsoft.com/office/drawing/2014/main" id="{A03E5E01-E564-8844-94F0-FFFB2B4932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93888" y="1014413"/>
            <a:ext cx="8347075" cy="4854575"/>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83E6-D733-BF4B-92F2-F2BE1391F589}"/>
              </a:ext>
            </a:extLst>
          </p:cNvPr>
          <p:cNvSpPr>
            <a:spLocks noGrp="1"/>
          </p:cNvSpPr>
          <p:nvPr>
            <p:ph type="title"/>
          </p:nvPr>
        </p:nvSpPr>
        <p:spPr>
          <a:xfrm>
            <a:off x="1752600" y="36513"/>
            <a:ext cx="8631238" cy="731837"/>
          </a:xfrm>
        </p:spPr>
        <p:txBody>
          <a:bodyPr/>
          <a:lstStyle/>
          <a:p>
            <a:pPr eaLnBrk="1" hangingPunct="1">
              <a:defRPr/>
            </a:pPr>
            <a:r>
              <a:rPr lang="en-US" altLang="en-US" dirty="0"/>
              <a:t>NEBNext Ultra II Directional</a:t>
            </a:r>
          </a:p>
        </p:txBody>
      </p:sp>
      <p:sp>
        <p:nvSpPr>
          <p:cNvPr id="114690" name="TextBox 2">
            <a:extLst>
              <a:ext uri="{FF2B5EF4-FFF2-40B4-BE49-F238E27FC236}">
                <a16:creationId xmlns:a16="http://schemas.microsoft.com/office/drawing/2014/main" id="{085A8C51-9C24-A54C-ABAA-6D908CC5CA5A}"/>
              </a:ext>
            </a:extLst>
          </p:cNvPr>
          <p:cNvSpPr txBox="1">
            <a:spLocks noChangeArrowheads="1"/>
          </p:cNvSpPr>
          <p:nvPr/>
        </p:nvSpPr>
        <p:spPr bwMode="auto">
          <a:xfrm>
            <a:off x="5748338" y="720725"/>
            <a:ext cx="1257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0"/>
              </a:spcBef>
            </a:pPr>
            <a:r>
              <a:rPr lang="en-US" altLang="en-US" sz="1200" b="1">
                <a:solidFill>
                  <a:srgbClr val="000000"/>
                </a:solidFill>
              </a:rPr>
              <a:t>Total RNA</a:t>
            </a:r>
          </a:p>
          <a:p>
            <a:pPr algn="ctr">
              <a:spcBef>
                <a:spcPct val="0"/>
              </a:spcBef>
            </a:pPr>
            <a:r>
              <a:rPr lang="en-US" altLang="en-US" sz="1200" b="1">
                <a:solidFill>
                  <a:srgbClr val="000000"/>
                </a:solidFill>
              </a:rPr>
              <a:t>(100 ng – 1 µg)</a:t>
            </a:r>
          </a:p>
        </p:txBody>
      </p:sp>
      <p:sp>
        <p:nvSpPr>
          <p:cNvPr id="114691" name="TextBox 5">
            <a:extLst>
              <a:ext uri="{FF2B5EF4-FFF2-40B4-BE49-F238E27FC236}">
                <a16:creationId xmlns:a16="http://schemas.microsoft.com/office/drawing/2014/main" id="{115CBE51-6859-1F4B-B03D-1682834BDB3E}"/>
              </a:ext>
            </a:extLst>
          </p:cNvPr>
          <p:cNvSpPr txBox="1">
            <a:spLocks noChangeArrowheads="1"/>
          </p:cNvSpPr>
          <p:nvPr/>
        </p:nvSpPr>
        <p:spPr bwMode="auto">
          <a:xfrm>
            <a:off x="5726113" y="1406525"/>
            <a:ext cx="13001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200" b="1">
                <a:solidFill>
                  <a:srgbClr val="000000"/>
                </a:solidFill>
              </a:rPr>
              <a:t>rRNA depletion</a:t>
            </a:r>
          </a:p>
        </p:txBody>
      </p:sp>
      <p:sp>
        <p:nvSpPr>
          <p:cNvPr id="114692" name="TextBox 6">
            <a:extLst>
              <a:ext uri="{FF2B5EF4-FFF2-40B4-BE49-F238E27FC236}">
                <a16:creationId xmlns:a16="http://schemas.microsoft.com/office/drawing/2014/main" id="{E2A4AA3C-245A-B446-AA3D-B51C2C0C25B5}"/>
              </a:ext>
            </a:extLst>
          </p:cNvPr>
          <p:cNvSpPr txBox="1">
            <a:spLocks noChangeArrowheads="1"/>
          </p:cNvSpPr>
          <p:nvPr/>
        </p:nvSpPr>
        <p:spPr bwMode="auto">
          <a:xfrm>
            <a:off x="5586413" y="1900238"/>
            <a:ext cx="1579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200" b="1">
                <a:solidFill>
                  <a:srgbClr val="000000"/>
                </a:solidFill>
              </a:rPr>
              <a:t>RNA fragmentation</a:t>
            </a:r>
          </a:p>
        </p:txBody>
      </p:sp>
      <p:sp>
        <p:nvSpPr>
          <p:cNvPr id="114693" name="TextBox 7">
            <a:extLst>
              <a:ext uri="{FF2B5EF4-FFF2-40B4-BE49-F238E27FC236}">
                <a16:creationId xmlns:a16="http://schemas.microsoft.com/office/drawing/2014/main" id="{B68C9F8F-21A6-C949-A126-88CFE2606898}"/>
              </a:ext>
            </a:extLst>
          </p:cNvPr>
          <p:cNvSpPr txBox="1">
            <a:spLocks noChangeArrowheads="1"/>
          </p:cNvSpPr>
          <p:nvPr/>
        </p:nvSpPr>
        <p:spPr bwMode="auto">
          <a:xfrm>
            <a:off x="5253038" y="2392363"/>
            <a:ext cx="22463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200" b="1">
                <a:solidFill>
                  <a:srgbClr val="000000"/>
                </a:solidFill>
              </a:rPr>
              <a:t>First-strand cDNA synthesis</a:t>
            </a:r>
          </a:p>
        </p:txBody>
      </p:sp>
      <p:sp>
        <p:nvSpPr>
          <p:cNvPr id="114694" name="TextBox 8">
            <a:extLst>
              <a:ext uri="{FF2B5EF4-FFF2-40B4-BE49-F238E27FC236}">
                <a16:creationId xmlns:a16="http://schemas.microsoft.com/office/drawing/2014/main" id="{82BD383E-23B9-6448-997A-422A283A6819}"/>
              </a:ext>
            </a:extLst>
          </p:cNvPr>
          <p:cNvSpPr txBox="1">
            <a:spLocks noChangeArrowheads="1"/>
          </p:cNvSpPr>
          <p:nvPr/>
        </p:nvSpPr>
        <p:spPr bwMode="auto">
          <a:xfrm>
            <a:off x="5141913" y="2886075"/>
            <a:ext cx="2468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200" b="1">
                <a:solidFill>
                  <a:srgbClr val="000000"/>
                </a:solidFill>
              </a:rPr>
              <a:t>Second-strand cDNA synthesis</a:t>
            </a:r>
          </a:p>
        </p:txBody>
      </p:sp>
      <p:sp>
        <p:nvSpPr>
          <p:cNvPr id="114695" name="TextBox 9">
            <a:extLst>
              <a:ext uri="{FF2B5EF4-FFF2-40B4-BE49-F238E27FC236}">
                <a16:creationId xmlns:a16="http://schemas.microsoft.com/office/drawing/2014/main" id="{43A80DD5-E4CF-7E43-A3A7-2D6FB6F48880}"/>
              </a:ext>
            </a:extLst>
          </p:cNvPr>
          <p:cNvSpPr txBox="1">
            <a:spLocks noChangeArrowheads="1"/>
          </p:cNvSpPr>
          <p:nvPr/>
        </p:nvSpPr>
        <p:spPr bwMode="auto">
          <a:xfrm>
            <a:off x="5959475" y="3378200"/>
            <a:ext cx="8620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200" b="1">
                <a:solidFill>
                  <a:srgbClr val="000000"/>
                </a:solidFill>
              </a:rPr>
              <a:t>End Prep</a:t>
            </a:r>
          </a:p>
        </p:txBody>
      </p:sp>
      <p:sp>
        <p:nvSpPr>
          <p:cNvPr id="114696" name="TextBox 10">
            <a:extLst>
              <a:ext uri="{FF2B5EF4-FFF2-40B4-BE49-F238E27FC236}">
                <a16:creationId xmlns:a16="http://schemas.microsoft.com/office/drawing/2014/main" id="{4A1531E6-ECFF-4344-97E5-D4A67BC91310}"/>
              </a:ext>
            </a:extLst>
          </p:cNvPr>
          <p:cNvSpPr txBox="1">
            <a:spLocks noChangeArrowheads="1"/>
          </p:cNvSpPr>
          <p:nvPr/>
        </p:nvSpPr>
        <p:spPr bwMode="auto">
          <a:xfrm>
            <a:off x="4968875" y="3871913"/>
            <a:ext cx="28146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0"/>
              </a:spcBef>
            </a:pPr>
            <a:r>
              <a:rPr lang="en-US" altLang="en-US" sz="1200" b="1">
                <a:solidFill>
                  <a:srgbClr val="000000"/>
                </a:solidFill>
              </a:rPr>
              <a:t>Adapter ligation </a:t>
            </a:r>
          </a:p>
          <a:p>
            <a:pPr algn="ctr">
              <a:spcBef>
                <a:spcPct val="0"/>
              </a:spcBef>
            </a:pPr>
            <a:r>
              <a:rPr lang="en-US" altLang="en-US" sz="1200" b="1">
                <a:solidFill>
                  <a:srgbClr val="000000"/>
                </a:solidFill>
              </a:rPr>
              <a:t>(IDT xGen Dual Index UMI Adapters)</a:t>
            </a:r>
          </a:p>
        </p:txBody>
      </p:sp>
      <p:sp>
        <p:nvSpPr>
          <p:cNvPr id="114697" name="TextBox 11">
            <a:extLst>
              <a:ext uri="{FF2B5EF4-FFF2-40B4-BE49-F238E27FC236}">
                <a16:creationId xmlns:a16="http://schemas.microsoft.com/office/drawing/2014/main" id="{DA855651-03B1-9F40-979E-166B5DA8F6E4}"/>
              </a:ext>
            </a:extLst>
          </p:cNvPr>
          <p:cNvSpPr txBox="1">
            <a:spLocks noChangeArrowheads="1"/>
          </p:cNvSpPr>
          <p:nvPr/>
        </p:nvSpPr>
        <p:spPr bwMode="auto">
          <a:xfrm>
            <a:off x="5676900" y="4549775"/>
            <a:ext cx="13985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200" b="1">
                <a:solidFill>
                  <a:srgbClr val="000000"/>
                </a:solidFill>
              </a:rPr>
              <a:t>Enrichment PCR</a:t>
            </a:r>
          </a:p>
        </p:txBody>
      </p:sp>
      <p:sp>
        <p:nvSpPr>
          <p:cNvPr id="13" name="TextBox 12">
            <a:extLst>
              <a:ext uri="{FF2B5EF4-FFF2-40B4-BE49-F238E27FC236}">
                <a16:creationId xmlns:a16="http://schemas.microsoft.com/office/drawing/2014/main" id="{6664FFF1-F2F0-C04C-B50A-2CCFA9FAF372}"/>
              </a:ext>
            </a:extLst>
          </p:cNvPr>
          <p:cNvSpPr txBox="1"/>
          <p:nvPr/>
        </p:nvSpPr>
        <p:spPr>
          <a:xfrm>
            <a:off x="4826000" y="5041900"/>
            <a:ext cx="3101975" cy="830263"/>
          </a:xfrm>
          <a:prstGeom prst="rect">
            <a:avLst/>
          </a:prstGeom>
          <a:noFill/>
        </p:spPr>
        <p:txBody>
          <a:bodyPr wrap="none">
            <a:spAutoFit/>
          </a:bodyPr>
          <a:lstStyle/>
          <a:p>
            <a:pPr defTabSz="457200">
              <a:defRPr/>
            </a:pPr>
            <a:r>
              <a:rPr lang="en-US" sz="1200" b="1" dirty="0">
                <a:solidFill>
                  <a:prstClr val="black"/>
                </a:solidFill>
                <a:latin typeface="Arial"/>
                <a:ea typeface="Geneva" charset="0"/>
              </a:rPr>
              <a:t>Library QC</a:t>
            </a:r>
          </a:p>
          <a:p>
            <a:pPr marL="171450" indent="-171450" defTabSz="457200">
              <a:buFont typeface="Arial" charset="0"/>
              <a:buChar char="•"/>
              <a:defRPr/>
            </a:pPr>
            <a:r>
              <a:rPr lang="en-US" sz="1200" b="1" dirty="0">
                <a:solidFill>
                  <a:prstClr val="black"/>
                </a:solidFill>
                <a:latin typeface="Arial"/>
                <a:ea typeface="Geneva" charset="0"/>
              </a:rPr>
              <a:t>Qubit DNA Concentration</a:t>
            </a:r>
          </a:p>
          <a:p>
            <a:pPr marL="171450" indent="-171450" defTabSz="457200">
              <a:buFont typeface="Arial" charset="0"/>
              <a:buChar char="•"/>
              <a:defRPr/>
            </a:pPr>
            <a:r>
              <a:rPr lang="en-US" sz="1200" b="1" dirty="0">
                <a:solidFill>
                  <a:prstClr val="black"/>
                </a:solidFill>
                <a:latin typeface="Arial"/>
                <a:ea typeface="Geneva" charset="0"/>
              </a:rPr>
              <a:t>Bioanalyzer/TapeStation visualization</a:t>
            </a:r>
          </a:p>
          <a:p>
            <a:pPr marL="171450" indent="-171450" defTabSz="457200">
              <a:buFont typeface="Arial" charset="0"/>
              <a:buChar char="•"/>
              <a:defRPr/>
            </a:pPr>
            <a:r>
              <a:rPr lang="en-US" sz="1200" b="1" dirty="0">
                <a:solidFill>
                  <a:prstClr val="black"/>
                </a:solidFill>
                <a:latin typeface="Arial"/>
                <a:ea typeface="Geneva" charset="0"/>
              </a:rPr>
              <a:t>KAPA Library Quant qPCR</a:t>
            </a:r>
          </a:p>
        </p:txBody>
      </p:sp>
      <p:cxnSp>
        <p:nvCxnSpPr>
          <p:cNvPr id="14" name="Straight Arrow Connector 13">
            <a:extLst>
              <a:ext uri="{FF2B5EF4-FFF2-40B4-BE49-F238E27FC236}">
                <a16:creationId xmlns:a16="http://schemas.microsoft.com/office/drawing/2014/main" id="{A5950380-08CB-3E47-B2DE-6A8CD1EC49F3}"/>
              </a:ext>
            </a:extLst>
          </p:cNvPr>
          <p:cNvCxnSpPr>
            <a:cxnSpLocks noChangeShapeType="1"/>
            <a:stCxn id="114690" idx="2"/>
            <a:endCxn id="114691" idx="0"/>
          </p:cNvCxnSpPr>
          <p:nvPr/>
        </p:nvCxnSpPr>
        <p:spPr bwMode="auto">
          <a:xfrm>
            <a:off x="6376988" y="1182688"/>
            <a:ext cx="0" cy="223837"/>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16" name="Straight Arrow Connector 15">
            <a:extLst>
              <a:ext uri="{FF2B5EF4-FFF2-40B4-BE49-F238E27FC236}">
                <a16:creationId xmlns:a16="http://schemas.microsoft.com/office/drawing/2014/main" id="{28394070-B357-6349-8FF3-AD40CE343FB9}"/>
              </a:ext>
            </a:extLst>
          </p:cNvPr>
          <p:cNvCxnSpPr>
            <a:cxnSpLocks noChangeShapeType="1"/>
          </p:cNvCxnSpPr>
          <p:nvPr/>
        </p:nvCxnSpPr>
        <p:spPr bwMode="auto">
          <a:xfrm>
            <a:off x="6376988" y="1684338"/>
            <a:ext cx="0" cy="215900"/>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17" name="Straight Arrow Connector 16">
            <a:extLst>
              <a:ext uri="{FF2B5EF4-FFF2-40B4-BE49-F238E27FC236}">
                <a16:creationId xmlns:a16="http://schemas.microsoft.com/office/drawing/2014/main" id="{62B6F912-5E44-3246-9774-83CF907CC329}"/>
              </a:ext>
            </a:extLst>
          </p:cNvPr>
          <p:cNvCxnSpPr>
            <a:cxnSpLocks noChangeShapeType="1"/>
          </p:cNvCxnSpPr>
          <p:nvPr/>
        </p:nvCxnSpPr>
        <p:spPr bwMode="auto">
          <a:xfrm>
            <a:off x="6376988" y="2176463"/>
            <a:ext cx="0" cy="215900"/>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18" name="Straight Arrow Connector 17">
            <a:extLst>
              <a:ext uri="{FF2B5EF4-FFF2-40B4-BE49-F238E27FC236}">
                <a16:creationId xmlns:a16="http://schemas.microsoft.com/office/drawing/2014/main" id="{5CB80907-5534-4F45-9ECE-C04B58F6EEF2}"/>
              </a:ext>
            </a:extLst>
          </p:cNvPr>
          <p:cNvCxnSpPr>
            <a:cxnSpLocks noChangeShapeType="1"/>
          </p:cNvCxnSpPr>
          <p:nvPr/>
        </p:nvCxnSpPr>
        <p:spPr bwMode="auto">
          <a:xfrm>
            <a:off x="6376988" y="2670175"/>
            <a:ext cx="0" cy="215900"/>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19" name="Straight Arrow Connector 18">
            <a:extLst>
              <a:ext uri="{FF2B5EF4-FFF2-40B4-BE49-F238E27FC236}">
                <a16:creationId xmlns:a16="http://schemas.microsoft.com/office/drawing/2014/main" id="{23B50E58-D079-0140-9917-50515F5B2000}"/>
              </a:ext>
            </a:extLst>
          </p:cNvPr>
          <p:cNvCxnSpPr>
            <a:cxnSpLocks noChangeShapeType="1"/>
          </p:cNvCxnSpPr>
          <p:nvPr/>
        </p:nvCxnSpPr>
        <p:spPr bwMode="auto">
          <a:xfrm>
            <a:off x="6376988" y="3162300"/>
            <a:ext cx="0" cy="215900"/>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20" name="Straight Arrow Connector 19">
            <a:extLst>
              <a:ext uri="{FF2B5EF4-FFF2-40B4-BE49-F238E27FC236}">
                <a16:creationId xmlns:a16="http://schemas.microsoft.com/office/drawing/2014/main" id="{9F5842FE-AD7C-844C-A28D-1ED5D3BED331}"/>
              </a:ext>
            </a:extLst>
          </p:cNvPr>
          <p:cNvCxnSpPr>
            <a:cxnSpLocks noChangeShapeType="1"/>
          </p:cNvCxnSpPr>
          <p:nvPr/>
        </p:nvCxnSpPr>
        <p:spPr bwMode="auto">
          <a:xfrm>
            <a:off x="6376988" y="3656013"/>
            <a:ext cx="0" cy="215900"/>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21" name="Straight Arrow Connector 20">
            <a:extLst>
              <a:ext uri="{FF2B5EF4-FFF2-40B4-BE49-F238E27FC236}">
                <a16:creationId xmlns:a16="http://schemas.microsoft.com/office/drawing/2014/main" id="{20B311B1-C016-FA4E-A7E6-2CFA0456B19F}"/>
              </a:ext>
            </a:extLst>
          </p:cNvPr>
          <p:cNvCxnSpPr>
            <a:cxnSpLocks noChangeShapeType="1"/>
          </p:cNvCxnSpPr>
          <p:nvPr/>
        </p:nvCxnSpPr>
        <p:spPr bwMode="auto">
          <a:xfrm>
            <a:off x="6376988" y="4330700"/>
            <a:ext cx="0" cy="215900"/>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22" name="Straight Arrow Connector 21">
            <a:extLst>
              <a:ext uri="{FF2B5EF4-FFF2-40B4-BE49-F238E27FC236}">
                <a16:creationId xmlns:a16="http://schemas.microsoft.com/office/drawing/2014/main" id="{BB6551D3-DA91-C248-9530-C7C3491F5691}"/>
              </a:ext>
            </a:extLst>
          </p:cNvPr>
          <p:cNvCxnSpPr>
            <a:cxnSpLocks noChangeShapeType="1"/>
          </p:cNvCxnSpPr>
          <p:nvPr/>
        </p:nvCxnSpPr>
        <p:spPr bwMode="auto">
          <a:xfrm>
            <a:off x="6376988" y="4824413"/>
            <a:ext cx="0" cy="215900"/>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sp>
        <p:nvSpPr>
          <p:cNvPr id="23" name="TextBox 22">
            <a:extLst>
              <a:ext uri="{FF2B5EF4-FFF2-40B4-BE49-F238E27FC236}">
                <a16:creationId xmlns:a16="http://schemas.microsoft.com/office/drawing/2014/main" id="{7CC64EED-0697-8E41-A620-3A8701852F8D}"/>
              </a:ext>
            </a:extLst>
          </p:cNvPr>
          <p:cNvSpPr txBox="1"/>
          <p:nvPr/>
        </p:nvSpPr>
        <p:spPr>
          <a:xfrm>
            <a:off x="7026275" y="1268413"/>
            <a:ext cx="2482850" cy="554037"/>
          </a:xfrm>
          <a:prstGeom prst="rect">
            <a:avLst/>
          </a:prstGeom>
          <a:noFill/>
          <a:ln>
            <a:solidFill>
              <a:schemeClr val="bg1">
                <a:lumMod val="50000"/>
              </a:schemeClr>
            </a:solidFill>
          </a:ln>
        </p:spPr>
        <p:txBody>
          <a:bodyPr wrap="none">
            <a:spAutoFit/>
          </a:bodyPr>
          <a:lstStyle/>
          <a:p>
            <a:pPr defTabSz="457200">
              <a:defRPr/>
            </a:pPr>
            <a:r>
              <a:rPr lang="en-US" sz="1000" b="1" dirty="0">
                <a:solidFill>
                  <a:prstClr val="white">
                    <a:lumMod val="50000"/>
                  </a:prstClr>
                </a:solidFill>
                <a:latin typeface="Arial"/>
                <a:ea typeface="Geneva" charset="0"/>
              </a:rPr>
              <a:t>Anneal to DNA probes</a:t>
            </a:r>
          </a:p>
          <a:p>
            <a:pPr defTabSz="457200">
              <a:defRPr/>
            </a:pPr>
            <a:r>
              <a:rPr lang="en-US" sz="1000" b="1" dirty="0">
                <a:solidFill>
                  <a:prstClr val="white">
                    <a:lumMod val="50000"/>
                  </a:prstClr>
                </a:solidFill>
                <a:latin typeface="Arial"/>
                <a:ea typeface="Geneva" charset="0"/>
              </a:rPr>
              <a:t>Digest DNA/RNA hybrid with RNase H</a:t>
            </a:r>
          </a:p>
          <a:p>
            <a:pPr defTabSz="457200">
              <a:defRPr/>
            </a:pPr>
            <a:r>
              <a:rPr lang="en-US" sz="1000" b="1" dirty="0">
                <a:solidFill>
                  <a:prstClr val="white">
                    <a:lumMod val="50000"/>
                  </a:prstClr>
                </a:solidFill>
                <a:latin typeface="Arial"/>
                <a:ea typeface="Geneva" charset="0"/>
              </a:rPr>
              <a:t>Digest DNA probes with DNase</a:t>
            </a:r>
          </a:p>
        </p:txBody>
      </p:sp>
      <p:sp>
        <p:nvSpPr>
          <p:cNvPr id="114708" name="TextBox 23">
            <a:extLst>
              <a:ext uri="{FF2B5EF4-FFF2-40B4-BE49-F238E27FC236}">
                <a16:creationId xmlns:a16="http://schemas.microsoft.com/office/drawing/2014/main" id="{3BE42D07-BB8B-2047-8804-D45200870C0F}"/>
              </a:ext>
            </a:extLst>
          </p:cNvPr>
          <p:cNvSpPr txBox="1">
            <a:spLocks noChangeArrowheads="1"/>
          </p:cNvSpPr>
          <p:nvPr/>
        </p:nvSpPr>
        <p:spPr bwMode="auto">
          <a:xfrm>
            <a:off x="4826000" y="1665288"/>
            <a:ext cx="1574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000" b="1">
                <a:solidFill>
                  <a:srgbClr val="7F7F7F"/>
                </a:solidFill>
              </a:rPr>
              <a:t>SPRIselect purification</a:t>
            </a:r>
          </a:p>
        </p:txBody>
      </p:sp>
      <p:sp>
        <p:nvSpPr>
          <p:cNvPr id="114709" name="TextBox 24">
            <a:extLst>
              <a:ext uri="{FF2B5EF4-FFF2-40B4-BE49-F238E27FC236}">
                <a16:creationId xmlns:a16="http://schemas.microsoft.com/office/drawing/2014/main" id="{399882A4-1841-DE43-8DDA-5B5271EE2CA7}"/>
              </a:ext>
            </a:extLst>
          </p:cNvPr>
          <p:cNvSpPr txBox="1">
            <a:spLocks noChangeArrowheads="1"/>
          </p:cNvSpPr>
          <p:nvPr/>
        </p:nvSpPr>
        <p:spPr bwMode="auto">
          <a:xfrm>
            <a:off x="4826000" y="3148013"/>
            <a:ext cx="1574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000" b="1">
                <a:solidFill>
                  <a:srgbClr val="7F7F7F"/>
                </a:solidFill>
              </a:rPr>
              <a:t>SPRIselect purification</a:t>
            </a:r>
          </a:p>
        </p:txBody>
      </p:sp>
      <p:sp>
        <p:nvSpPr>
          <p:cNvPr id="114710" name="TextBox 25">
            <a:extLst>
              <a:ext uri="{FF2B5EF4-FFF2-40B4-BE49-F238E27FC236}">
                <a16:creationId xmlns:a16="http://schemas.microsoft.com/office/drawing/2014/main" id="{18777F5D-BE4A-AE49-85F3-087A007869CE}"/>
              </a:ext>
            </a:extLst>
          </p:cNvPr>
          <p:cNvSpPr txBox="1">
            <a:spLocks noChangeArrowheads="1"/>
          </p:cNvSpPr>
          <p:nvPr/>
        </p:nvSpPr>
        <p:spPr bwMode="auto">
          <a:xfrm>
            <a:off x="4826000" y="4318000"/>
            <a:ext cx="15748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000" b="1">
                <a:solidFill>
                  <a:srgbClr val="7F7F7F"/>
                </a:solidFill>
              </a:rPr>
              <a:t>SPRIselect purification</a:t>
            </a:r>
          </a:p>
        </p:txBody>
      </p:sp>
      <p:sp>
        <p:nvSpPr>
          <p:cNvPr id="114711" name="TextBox 26">
            <a:extLst>
              <a:ext uri="{FF2B5EF4-FFF2-40B4-BE49-F238E27FC236}">
                <a16:creationId xmlns:a16="http://schemas.microsoft.com/office/drawing/2014/main" id="{FCC4A33F-A581-C648-9665-8EC4043FAED4}"/>
              </a:ext>
            </a:extLst>
          </p:cNvPr>
          <p:cNvSpPr txBox="1">
            <a:spLocks noChangeArrowheads="1"/>
          </p:cNvSpPr>
          <p:nvPr/>
        </p:nvSpPr>
        <p:spPr bwMode="auto">
          <a:xfrm>
            <a:off x="4826000" y="4803775"/>
            <a:ext cx="1574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000" b="1">
                <a:solidFill>
                  <a:srgbClr val="7F7F7F"/>
                </a:solidFill>
              </a:rPr>
              <a:t>SPRIselect purification</a:t>
            </a:r>
          </a:p>
        </p:txBody>
      </p:sp>
      <p:sp>
        <p:nvSpPr>
          <p:cNvPr id="28" name="TextBox 27">
            <a:extLst>
              <a:ext uri="{FF2B5EF4-FFF2-40B4-BE49-F238E27FC236}">
                <a16:creationId xmlns:a16="http://schemas.microsoft.com/office/drawing/2014/main" id="{1955F794-57D1-2143-8B40-BF0FA56A0F39}"/>
              </a:ext>
            </a:extLst>
          </p:cNvPr>
          <p:cNvSpPr txBox="1"/>
          <p:nvPr/>
        </p:nvSpPr>
        <p:spPr>
          <a:xfrm>
            <a:off x="7026275" y="3314700"/>
            <a:ext cx="1230313" cy="400050"/>
          </a:xfrm>
          <a:prstGeom prst="rect">
            <a:avLst/>
          </a:prstGeom>
          <a:noFill/>
          <a:ln>
            <a:solidFill>
              <a:schemeClr val="bg1">
                <a:lumMod val="50000"/>
              </a:schemeClr>
            </a:solidFill>
          </a:ln>
        </p:spPr>
        <p:txBody>
          <a:bodyPr wrap="none">
            <a:spAutoFit/>
          </a:bodyPr>
          <a:lstStyle/>
          <a:p>
            <a:pPr defTabSz="457200">
              <a:defRPr/>
            </a:pPr>
            <a:r>
              <a:rPr lang="en-US" sz="1000" b="1" dirty="0">
                <a:solidFill>
                  <a:prstClr val="white">
                    <a:lumMod val="50000"/>
                  </a:prstClr>
                </a:solidFill>
                <a:latin typeface="Arial"/>
                <a:ea typeface="Geneva" charset="0"/>
              </a:rPr>
              <a:t>Repair DNA ends</a:t>
            </a:r>
          </a:p>
          <a:p>
            <a:pPr defTabSz="457200">
              <a:defRPr/>
            </a:pPr>
            <a:r>
              <a:rPr lang="en-US" sz="1000" b="1" dirty="0">
                <a:solidFill>
                  <a:prstClr val="white">
                    <a:lumMod val="50000"/>
                  </a:prstClr>
                </a:solidFill>
                <a:latin typeface="Arial"/>
                <a:ea typeface="Geneva" charset="0"/>
              </a:rPr>
              <a:t>3’ </a:t>
            </a:r>
            <a:r>
              <a:rPr lang="en-US" sz="1000" b="1" dirty="0" err="1">
                <a:solidFill>
                  <a:prstClr val="white">
                    <a:lumMod val="50000"/>
                  </a:prstClr>
                </a:solidFill>
                <a:latin typeface="Arial"/>
                <a:ea typeface="Geneva" charset="0"/>
              </a:rPr>
              <a:t>adenylation</a:t>
            </a:r>
            <a:endParaRPr lang="en-US" sz="1000" b="1" dirty="0">
              <a:solidFill>
                <a:prstClr val="white">
                  <a:lumMod val="50000"/>
                </a:prstClr>
              </a:solidFill>
              <a:latin typeface="Arial"/>
              <a:ea typeface="Geneva" charset="0"/>
            </a:endParaRPr>
          </a:p>
        </p:txBody>
      </p:sp>
      <p:sp>
        <p:nvSpPr>
          <p:cNvPr id="114713" name="TextBox 28">
            <a:extLst>
              <a:ext uri="{FF2B5EF4-FFF2-40B4-BE49-F238E27FC236}">
                <a16:creationId xmlns:a16="http://schemas.microsoft.com/office/drawing/2014/main" id="{DA4EADC6-3C71-5F4F-A887-9F2D0990EFF5}"/>
              </a:ext>
            </a:extLst>
          </p:cNvPr>
          <p:cNvSpPr txBox="1">
            <a:spLocks noChangeArrowheads="1"/>
          </p:cNvSpPr>
          <p:nvPr/>
        </p:nvSpPr>
        <p:spPr bwMode="auto">
          <a:xfrm>
            <a:off x="8064500" y="4224338"/>
            <a:ext cx="10144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0"/>
              </a:spcBef>
            </a:pPr>
            <a:r>
              <a:rPr lang="en-US" altLang="en-US" sz="1100" b="1">
                <a:solidFill>
                  <a:srgbClr val="000000"/>
                </a:solidFill>
              </a:rPr>
              <a:t>qPCR cycle </a:t>
            </a:r>
          </a:p>
          <a:p>
            <a:pPr algn="ctr">
              <a:spcBef>
                <a:spcPct val="0"/>
              </a:spcBef>
            </a:pPr>
            <a:r>
              <a:rPr lang="en-US" altLang="en-US" sz="1100" b="1">
                <a:solidFill>
                  <a:srgbClr val="000000"/>
                </a:solidFill>
              </a:rPr>
              <a:t>optimization</a:t>
            </a:r>
          </a:p>
        </p:txBody>
      </p:sp>
      <p:cxnSp>
        <p:nvCxnSpPr>
          <p:cNvPr id="30" name="Straight Arrow Connector 29">
            <a:extLst>
              <a:ext uri="{FF2B5EF4-FFF2-40B4-BE49-F238E27FC236}">
                <a16:creationId xmlns:a16="http://schemas.microsoft.com/office/drawing/2014/main" id="{22A5EBB3-6DC1-C247-8C38-446F3516BF23}"/>
              </a:ext>
            </a:extLst>
          </p:cNvPr>
          <p:cNvCxnSpPr>
            <a:cxnSpLocks noChangeShapeType="1"/>
          </p:cNvCxnSpPr>
          <p:nvPr/>
        </p:nvCxnSpPr>
        <p:spPr bwMode="auto">
          <a:xfrm>
            <a:off x="7696200" y="4206875"/>
            <a:ext cx="457200" cy="123825"/>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31" name="Straight Arrow Connector 30">
            <a:extLst>
              <a:ext uri="{FF2B5EF4-FFF2-40B4-BE49-F238E27FC236}">
                <a16:creationId xmlns:a16="http://schemas.microsoft.com/office/drawing/2014/main" id="{13908BC1-54DF-5E4E-BD71-8645E23EF918}"/>
              </a:ext>
            </a:extLst>
          </p:cNvPr>
          <p:cNvCxnSpPr>
            <a:cxnSpLocks noChangeShapeType="1"/>
          </p:cNvCxnSpPr>
          <p:nvPr/>
        </p:nvCxnSpPr>
        <p:spPr bwMode="auto">
          <a:xfrm flipH="1">
            <a:off x="7075488" y="4565650"/>
            <a:ext cx="989012" cy="122238"/>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sp>
        <p:nvSpPr>
          <p:cNvPr id="114716" name="TextBox 34">
            <a:extLst>
              <a:ext uri="{FF2B5EF4-FFF2-40B4-BE49-F238E27FC236}">
                <a16:creationId xmlns:a16="http://schemas.microsoft.com/office/drawing/2014/main" id="{A0FB563F-D813-0E44-8A78-F47F304EE55D}"/>
              </a:ext>
            </a:extLst>
          </p:cNvPr>
          <p:cNvSpPr txBox="1">
            <a:spLocks noChangeArrowheads="1"/>
          </p:cNvSpPr>
          <p:nvPr/>
        </p:nvSpPr>
        <p:spPr bwMode="auto">
          <a:xfrm>
            <a:off x="2065338" y="4456113"/>
            <a:ext cx="2232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0"/>
              </a:spcBef>
            </a:pPr>
            <a:r>
              <a:rPr lang="en-US" altLang="en-US" sz="1200" b="1">
                <a:solidFill>
                  <a:srgbClr val="00B0F0"/>
                </a:solidFill>
              </a:rPr>
              <a:t>Hybrid Capture</a:t>
            </a:r>
          </a:p>
          <a:p>
            <a:pPr algn="ctr">
              <a:spcBef>
                <a:spcPct val="0"/>
              </a:spcBef>
            </a:pPr>
            <a:r>
              <a:rPr lang="en-US" altLang="en-US" sz="1200" b="1">
                <a:solidFill>
                  <a:srgbClr val="00B0F0"/>
                </a:solidFill>
              </a:rPr>
              <a:t>IDT xGen Lockdown Probes</a:t>
            </a:r>
          </a:p>
        </p:txBody>
      </p:sp>
      <p:grpSp>
        <p:nvGrpSpPr>
          <p:cNvPr id="114717" name="Group 38">
            <a:extLst>
              <a:ext uri="{FF2B5EF4-FFF2-40B4-BE49-F238E27FC236}">
                <a16:creationId xmlns:a16="http://schemas.microsoft.com/office/drawing/2014/main" id="{A2B1543E-C5CE-F840-9E44-9CAE565B36CF}"/>
              </a:ext>
            </a:extLst>
          </p:cNvPr>
          <p:cNvGrpSpPr>
            <a:grpSpLocks/>
          </p:cNvGrpSpPr>
          <p:nvPr/>
        </p:nvGrpSpPr>
        <p:grpSpPr bwMode="auto">
          <a:xfrm>
            <a:off x="3154363" y="4918075"/>
            <a:ext cx="1663700" cy="539750"/>
            <a:chOff x="1630684" y="4918361"/>
            <a:chExt cx="1663288" cy="539019"/>
          </a:xfrm>
        </p:grpSpPr>
        <p:cxnSp>
          <p:nvCxnSpPr>
            <p:cNvPr id="36" name="Straight Connector 35">
              <a:extLst>
                <a:ext uri="{FF2B5EF4-FFF2-40B4-BE49-F238E27FC236}">
                  <a16:creationId xmlns:a16="http://schemas.microsoft.com/office/drawing/2014/main" id="{17238E76-BE0B-B943-B579-8099FAF41723}"/>
                </a:ext>
              </a:extLst>
            </p:cNvPr>
            <p:cNvCxnSpPr>
              <a:cxnSpLocks noChangeShapeType="1"/>
              <a:stCxn id="114716" idx="2"/>
            </p:cNvCxnSpPr>
            <p:nvPr/>
          </p:nvCxnSpPr>
          <p:spPr bwMode="auto">
            <a:xfrm flipH="1">
              <a:off x="1638619" y="4918361"/>
              <a:ext cx="19045" cy="539019"/>
            </a:xfrm>
            <a:prstGeom prst="line">
              <a:avLst/>
            </a:prstGeom>
            <a:noFill/>
            <a:ln w="25400">
              <a:solidFill>
                <a:srgbClr val="00B0F0"/>
              </a:solidFill>
              <a:round/>
              <a:headEnd/>
              <a:tailEnd/>
            </a:ln>
            <a:effectLst>
              <a:outerShdw blurRad="40000" dist="20000" dir="5400000" rotWithShape="0">
                <a:srgbClr val="808080">
                  <a:alpha val="37999"/>
                </a:srgbClr>
              </a:outerShdw>
            </a:effectLst>
          </p:spPr>
        </p:cxnSp>
        <p:cxnSp>
          <p:nvCxnSpPr>
            <p:cNvPr id="38" name="Straight Arrow Connector 37">
              <a:extLst>
                <a:ext uri="{FF2B5EF4-FFF2-40B4-BE49-F238E27FC236}">
                  <a16:creationId xmlns:a16="http://schemas.microsoft.com/office/drawing/2014/main" id="{7CD5FE4D-0BF8-0B43-A6D7-0BF0E694D9CA}"/>
                </a:ext>
              </a:extLst>
            </p:cNvPr>
            <p:cNvCxnSpPr>
              <a:cxnSpLocks noChangeShapeType="1"/>
            </p:cNvCxnSpPr>
            <p:nvPr/>
          </p:nvCxnSpPr>
          <p:spPr bwMode="auto">
            <a:xfrm>
              <a:off x="1630684" y="5457380"/>
              <a:ext cx="1663288" cy="0"/>
            </a:xfrm>
            <a:prstGeom prst="straightConnector1">
              <a:avLst/>
            </a:prstGeom>
            <a:noFill/>
            <a:ln w="25400">
              <a:solidFill>
                <a:srgbClr val="00B0F0"/>
              </a:solidFill>
              <a:round/>
              <a:headEnd/>
              <a:tailEnd type="triangle" w="med" len="med"/>
            </a:ln>
            <a:effectLst>
              <a:outerShdw blurRad="40000" dist="20000" dir="5400000" rotWithShape="0">
                <a:srgbClr val="808080">
                  <a:alpha val="37999"/>
                </a:srgbClr>
              </a:outerShdw>
            </a:effectLst>
          </p:spPr>
        </p:cxnSp>
      </p:grpSp>
      <p:cxnSp>
        <p:nvCxnSpPr>
          <p:cNvPr id="41" name="Straight Arrow Connector 40">
            <a:extLst>
              <a:ext uri="{FF2B5EF4-FFF2-40B4-BE49-F238E27FC236}">
                <a16:creationId xmlns:a16="http://schemas.microsoft.com/office/drawing/2014/main" id="{6B9043BF-EBD3-F54C-ABC0-56DFF33538B7}"/>
              </a:ext>
            </a:extLst>
          </p:cNvPr>
          <p:cNvCxnSpPr>
            <a:cxnSpLocks noChangeShapeType="1"/>
            <a:stCxn id="114697" idx="1"/>
            <a:endCxn id="114716" idx="3"/>
          </p:cNvCxnSpPr>
          <p:nvPr/>
        </p:nvCxnSpPr>
        <p:spPr bwMode="auto">
          <a:xfrm flipH="1" flipV="1">
            <a:off x="4297363" y="4687888"/>
            <a:ext cx="1379537" cy="0"/>
          </a:xfrm>
          <a:prstGeom prst="straightConnector1">
            <a:avLst/>
          </a:prstGeom>
          <a:noFill/>
          <a:ln w="25400">
            <a:solidFill>
              <a:srgbClr val="00B0F0"/>
            </a:solidFill>
            <a:round/>
            <a:headEnd/>
            <a:tailEnd type="triangle" w="med" len="med"/>
          </a:ln>
          <a:effectLst>
            <a:outerShdw blurRad="40000" dist="20000" dir="5400000" rotWithShape="0">
              <a:srgbClr val="808080">
                <a:alpha val="37999"/>
              </a:srgbClr>
            </a:outerShdw>
          </a:effectLst>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A821D-6C18-C646-A804-4F0C1CCEE5FB}"/>
              </a:ext>
            </a:extLst>
          </p:cNvPr>
          <p:cNvSpPr>
            <a:spLocks noGrp="1"/>
          </p:cNvSpPr>
          <p:nvPr>
            <p:ph type="title"/>
          </p:nvPr>
        </p:nvSpPr>
        <p:spPr>
          <a:xfrm>
            <a:off x="1981200" y="-76200"/>
            <a:ext cx="8229600" cy="1143000"/>
          </a:xfrm>
        </p:spPr>
        <p:txBody>
          <a:bodyPr/>
          <a:lstStyle/>
          <a:p>
            <a:pPr>
              <a:defRPr/>
            </a:pPr>
            <a:r>
              <a:rPr lang="en-US" dirty="0"/>
              <a:t>RNA “stranded” Sequencing</a:t>
            </a:r>
          </a:p>
        </p:txBody>
      </p:sp>
      <p:pic>
        <p:nvPicPr>
          <p:cNvPr id="115714" name="Picture 3">
            <a:extLst>
              <a:ext uri="{FF2B5EF4-FFF2-40B4-BE49-F238E27FC236}">
                <a16:creationId xmlns:a16="http://schemas.microsoft.com/office/drawing/2014/main" id="{450C00D5-5A96-FF46-9ED0-095C2CC58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2650"/>
          <a:stretch>
            <a:fillRect/>
          </a:stretch>
        </p:blipFill>
        <p:spPr bwMode="auto">
          <a:xfrm>
            <a:off x="3598863" y="942975"/>
            <a:ext cx="499427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CC46E-1169-7543-A5FD-0770A20C4C7E}"/>
              </a:ext>
            </a:extLst>
          </p:cNvPr>
          <p:cNvSpPr>
            <a:spLocks noGrp="1"/>
          </p:cNvSpPr>
          <p:nvPr>
            <p:ph type="title"/>
          </p:nvPr>
        </p:nvSpPr>
        <p:spPr/>
        <p:txBody>
          <a:bodyPr/>
          <a:lstStyle/>
          <a:p>
            <a:pPr>
              <a:defRPr/>
            </a:pPr>
            <a:r>
              <a:rPr lang="en-US" dirty="0"/>
              <a:t>Conclusions</a:t>
            </a:r>
          </a:p>
        </p:txBody>
      </p:sp>
      <p:sp>
        <p:nvSpPr>
          <p:cNvPr id="116738" name="Content Placeholder 2">
            <a:extLst>
              <a:ext uri="{FF2B5EF4-FFF2-40B4-BE49-F238E27FC236}">
                <a16:creationId xmlns:a16="http://schemas.microsoft.com/office/drawing/2014/main" id="{A5C75EE7-AC60-9B45-BC41-3D7DF85075D5}"/>
              </a:ext>
            </a:extLst>
          </p:cNvPr>
          <p:cNvSpPr>
            <a:spLocks noGrp="1"/>
          </p:cNvSpPr>
          <p:nvPr>
            <p:ph idx="1"/>
          </p:nvPr>
        </p:nvSpPr>
        <p:spPr>
          <a:xfrm>
            <a:off x="609600" y="2001838"/>
            <a:ext cx="10972800" cy="2854325"/>
          </a:xfrm>
        </p:spPr>
        <p:txBody>
          <a:bodyPr/>
          <a:lstStyle/>
          <a:p>
            <a:pPr>
              <a:buFontTx/>
              <a:buChar char="•"/>
            </a:pPr>
            <a:r>
              <a:rPr lang="en-US" altLang="en-US">
                <a:ea typeface="ＭＳ Ｐゴシック" panose="020B0600070205080204" pitchFamily="34" charset="-128"/>
                <a:cs typeface="Times New Roman" panose="02020603050405020304" pitchFamily="18" charset="0"/>
              </a:rPr>
              <a:t>Widespread use of NGS platforms for biological research has changed the scale of biomedical inquiry and discovery</a:t>
            </a:r>
          </a:p>
          <a:p>
            <a:pPr>
              <a:buFontTx/>
              <a:buChar char="•"/>
            </a:pPr>
            <a:r>
              <a:rPr lang="en-US" altLang="en-US">
                <a:ea typeface="ＭＳ Ｐゴシック" panose="020B0600070205080204" pitchFamily="34" charset="-128"/>
                <a:cs typeface="Times New Roman" panose="02020603050405020304" pitchFamily="18" charset="0"/>
              </a:rPr>
              <a:t>A variety of platforms and approaches are available for implementation of NGS, each with strengths and weaknesses.</a:t>
            </a:r>
          </a:p>
          <a:p>
            <a:pPr>
              <a:buFontTx/>
              <a:buChar char="•"/>
            </a:pPr>
            <a:r>
              <a:rPr lang="en-US" altLang="en-US">
                <a:ea typeface="ＭＳ Ｐゴシック" panose="020B0600070205080204" pitchFamily="34" charset="-128"/>
                <a:cs typeface="Times New Roman" panose="02020603050405020304" pitchFamily="18" charset="0"/>
              </a:rPr>
              <a:t>Due to the size and complexity of the resulting data sets, validated approaches to assure quality of the data, along with analytical pipelines having appropriate sensitivity, specificity and reproducibility are required.</a:t>
            </a:r>
          </a:p>
          <a:p>
            <a:pPr>
              <a:buFontTx/>
              <a:buChar char="•"/>
            </a:pPr>
            <a:r>
              <a:rPr lang="en-US" altLang="en-US">
                <a:ea typeface="ＭＳ Ｐゴシック" panose="020B0600070205080204" pitchFamily="34" charset="-128"/>
                <a:cs typeface="Times New Roman" panose="02020603050405020304" pitchFamily="18" charset="0"/>
              </a:rPr>
              <a:t>Similarly, data visualization interfaces are needed to permit genome-wide and locus-specific evaluation of variants and underlying data support.</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31AB7-17D7-3F4E-BA13-D4F92844DCED}"/>
              </a:ext>
            </a:extLst>
          </p:cNvPr>
          <p:cNvSpPr>
            <a:spLocks noGrp="1"/>
          </p:cNvSpPr>
          <p:nvPr>
            <p:ph type="title"/>
          </p:nvPr>
        </p:nvSpPr>
        <p:spPr>
          <a:xfrm>
            <a:off x="639763" y="28575"/>
            <a:ext cx="10972800" cy="1143000"/>
          </a:xfrm>
        </p:spPr>
        <p:txBody>
          <a:bodyPr/>
          <a:lstStyle/>
          <a:p>
            <a:pPr>
              <a:defRPr/>
            </a:pPr>
            <a:r>
              <a:rPr lang="en-US" dirty="0">
                <a:latin typeface="Arial" panose="020B0604020202020204" pitchFamily="34" charset="0"/>
                <a:cs typeface="Arial" panose="020B0604020202020204" pitchFamily="34" charset="0"/>
              </a:rPr>
              <a:t>Input DNA for NGS Libraries</a:t>
            </a:r>
          </a:p>
        </p:txBody>
      </p:sp>
      <p:sp>
        <p:nvSpPr>
          <p:cNvPr id="8194" name="Content Placeholder 2">
            <a:extLst>
              <a:ext uri="{FF2B5EF4-FFF2-40B4-BE49-F238E27FC236}">
                <a16:creationId xmlns:a16="http://schemas.microsoft.com/office/drawing/2014/main" id="{F9B12A2E-71F6-BF46-932A-B8574E5AF442}"/>
              </a:ext>
            </a:extLst>
          </p:cNvPr>
          <p:cNvSpPr>
            <a:spLocks noGrp="1"/>
          </p:cNvSpPr>
          <p:nvPr>
            <p:ph idx="1"/>
          </p:nvPr>
        </p:nvSpPr>
        <p:spPr>
          <a:xfrm>
            <a:off x="1741488" y="1371600"/>
            <a:ext cx="8770937" cy="4854575"/>
          </a:xfrm>
        </p:spPr>
        <p:txBody>
          <a:bodyPr/>
          <a:lstStyle/>
          <a:p>
            <a:pPr>
              <a:buFont typeface="Arial" panose="020B0604020202020204" pitchFamily="34" charset="0"/>
              <a:buChar char="•"/>
              <a:defRPr/>
            </a:pPr>
            <a:r>
              <a:rPr lang="en-US" altLang="en-US" sz="2000" dirty="0">
                <a:latin typeface="Arial" panose="020B0604020202020204" pitchFamily="34" charset="0"/>
                <a:cs typeface="Arial" panose="020B0604020202020204" pitchFamily="34" charset="0"/>
              </a:rPr>
              <a:t>Generally speaking, NGS sequencing libraries are ‘short insert’, with fragment sizes ranging from ~200-600 bp</a:t>
            </a:r>
          </a:p>
          <a:p>
            <a:pPr marL="0" indent="0">
              <a:defRPr/>
            </a:pPr>
            <a:endParaRPr lang="en-US" altLang="en-US" sz="2000" dirty="0">
              <a:latin typeface="Arial" panose="020B0604020202020204" pitchFamily="34" charset="0"/>
              <a:cs typeface="Arial" panose="020B0604020202020204" pitchFamily="34" charset="0"/>
            </a:endParaRPr>
          </a:p>
          <a:p>
            <a:pPr>
              <a:buFont typeface="Arial" panose="020B0604020202020204" pitchFamily="34" charset="0"/>
              <a:buChar char="•"/>
              <a:defRPr/>
            </a:pPr>
            <a:r>
              <a:rPr lang="en-US" altLang="en-US" sz="2000" dirty="0">
                <a:latin typeface="Arial" panose="020B0604020202020204" pitchFamily="34" charset="0"/>
                <a:cs typeface="Arial" panose="020B0604020202020204" pitchFamily="34" charset="0"/>
              </a:rPr>
              <a:t>Starting material for NGS libraries may be derived from numerous different sources, including:</a:t>
            </a:r>
          </a:p>
          <a:p>
            <a:pPr marL="0" indent="0">
              <a:defRPr/>
            </a:pPr>
            <a:r>
              <a:rPr lang="en-US" altLang="en-US" sz="2000" dirty="0">
                <a:latin typeface="Arial" panose="020B0604020202020204" pitchFamily="34" charset="0"/>
                <a:cs typeface="Arial" panose="020B0604020202020204" pitchFamily="34" charset="0"/>
              </a:rPr>
              <a:t>	- high molecular weight genomic DNA (cell lines, blood, fresh or 		frozen tissue, buccal swab/cheek scrape)</a:t>
            </a:r>
          </a:p>
          <a:p>
            <a:pPr marL="0" indent="0">
              <a:defRPr/>
            </a:pPr>
            <a:r>
              <a:rPr lang="en-US" altLang="en-US" sz="2000" dirty="0">
                <a:latin typeface="Arial" panose="020B0604020202020204" pitchFamily="34" charset="0"/>
                <a:cs typeface="Arial" panose="020B0604020202020204" pitchFamily="34" charset="0"/>
              </a:rPr>
              <a:t>	- PCR products, including from multiplex PCR </a:t>
            </a:r>
          </a:p>
          <a:p>
            <a:pPr marL="0" indent="0">
              <a:defRPr/>
            </a:pPr>
            <a:r>
              <a:rPr lang="en-US" altLang="en-US" sz="2000" dirty="0">
                <a:latin typeface="Arial" panose="020B0604020202020204" pitchFamily="34" charset="0"/>
                <a:cs typeface="Arial" panose="020B0604020202020204" pitchFamily="34" charset="0"/>
              </a:rPr>
              <a:t>	- low molecular weight/degraded DNA (formalin-fixed paraffin-embedded 	(FFPE) tissues, forensic specimens, Neanderthal bones)</a:t>
            </a:r>
          </a:p>
          <a:p>
            <a:pPr marL="0" indent="0">
              <a:defRPr/>
            </a:pPr>
            <a:endParaRPr lang="en-US" altLang="en-US" sz="2000" dirty="0">
              <a:latin typeface="Arial" panose="020B0604020202020204" pitchFamily="34" charset="0"/>
              <a:cs typeface="Arial" panose="020B0604020202020204" pitchFamily="34" charset="0"/>
            </a:endParaRPr>
          </a:p>
          <a:p>
            <a:pPr>
              <a:buFont typeface="Arial" panose="020B0604020202020204" pitchFamily="34" charset="0"/>
              <a:buChar char="•"/>
              <a:defRPr/>
            </a:pPr>
            <a:r>
              <a:rPr lang="en-US" altLang="en-US" sz="2000" dirty="0">
                <a:latin typeface="Arial" panose="020B0604020202020204" pitchFamily="34" charset="0"/>
                <a:cs typeface="Arial" panose="020B0604020202020204" pitchFamily="34" charset="0"/>
              </a:rPr>
              <a:t>So, the first consideration is the method of DNA isolation needed, and then evaluating the quality/intactness and yield of DNA that results</a:t>
            </a:r>
          </a:p>
          <a:p>
            <a:pPr>
              <a:buFont typeface="Arial" panose="020B0604020202020204" pitchFamily="34" charset="0"/>
              <a:buChar char="•"/>
              <a:defRPr/>
            </a:pPr>
            <a:endParaRPr lang="en-US" altLang="en-US" sz="2000" dirty="0">
              <a:latin typeface="Arial" panose="020B0604020202020204" pitchFamily="34" charset="0"/>
              <a:cs typeface="Arial" panose="020B0604020202020204" pitchFamily="34" charset="0"/>
            </a:endParaRPr>
          </a:p>
        </p:txBody>
      </p:sp>
    </p:spTree>
  </p:cSld>
  <p:clrMapOvr>
    <a:masterClrMapping/>
  </p:clrMapOvr>
  <p:transition spd="slow" advTm="165105"/>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7F3C-29FF-3C40-9930-CA375945622E}"/>
              </a:ext>
            </a:extLst>
          </p:cNvPr>
          <p:cNvSpPr>
            <a:spLocks noGrp="1"/>
          </p:cNvSpPr>
          <p:nvPr>
            <p:ph type="title"/>
          </p:nvPr>
        </p:nvSpPr>
        <p:spPr>
          <a:xfrm>
            <a:off x="609600" y="28575"/>
            <a:ext cx="10972800" cy="1143000"/>
          </a:xfrm>
        </p:spPr>
        <p:txBody>
          <a:bodyPr/>
          <a:lstStyle/>
          <a:p>
            <a:pPr>
              <a:defRPr/>
            </a:pPr>
            <a:r>
              <a:rPr lang="en-US" sz="3200" dirty="0">
                <a:latin typeface="Arial" panose="020B0604020202020204" pitchFamily="34" charset="0"/>
                <a:cs typeface="Arial" panose="020B0604020202020204" pitchFamily="34" charset="0"/>
              </a:rPr>
              <a:t>Evaluating Input DNA Quality and Quantity</a:t>
            </a:r>
          </a:p>
        </p:txBody>
      </p:sp>
      <p:sp>
        <p:nvSpPr>
          <p:cNvPr id="71682" name="Content Placeholder 2">
            <a:extLst>
              <a:ext uri="{FF2B5EF4-FFF2-40B4-BE49-F238E27FC236}">
                <a16:creationId xmlns:a16="http://schemas.microsoft.com/office/drawing/2014/main" id="{12F5C019-13DF-364A-99E6-C457A897F3CF}"/>
              </a:ext>
            </a:extLst>
          </p:cNvPr>
          <p:cNvSpPr>
            <a:spLocks noGrp="1"/>
          </p:cNvSpPr>
          <p:nvPr>
            <p:ph idx="1"/>
          </p:nvPr>
        </p:nvSpPr>
        <p:spPr>
          <a:xfrm>
            <a:off x="1257300" y="1295400"/>
            <a:ext cx="9677400" cy="4854575"/>
          </a:xfrm>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DNA Quality/Intactness:</a:t>
            </a:r>
          </a:p>
          <a:p>
            <a:r>
              <a:rPr lang="en-US" altLang="en-US">
                <a:latin typeface="Arial" panose="020B0604020202020204" pitchFamily="34" charset="0"/>
                <a:ea typeface="ＭＳ Ｐゴシック" panose="020B0600070205080204" pitchFamily="34" charset="-128"/>
                <a:cs typeface="Arial" panose="020B0604020202020204" pitchFamily="34" charset="0"/>
              </a:rPr>
              <a:t>	</a:t>
            </a:r>
            <a:r>
              <a:rPr lang="en-US" altLang="en-US" sz="2200">
                <a:latin typeface="Arial" panose="020B0604020202020204" pitchFamily="34" charset="0"/>
                <a:ea typeface="ＭＳ Ｐゴシック" panose="020B0600070205080204" pitchFamily="34" charset="-128"/>
                <a:cs typeface="Arial" panose="020B0604020202020204" pitchFamily="34" charset="0"/>
              </a:rPr>
              <a:t>- cheapest = agarose gel and ethidium staining</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	- easiest = precast gel (Flash)</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	- large sample numbers: Agilent BioAnalyzer or TapeStation</a:t>
            </a:r>
          </a:p>
          <a:p>
            <a:endParaRPr lang="en-US" altLang="en-US">
              <a:latin typeface="Arial" panose="020B0604020202020204" pitchFamily="34" charset="0"/>
              <a:ea typeface="ＭＳ Ｐゴシック" panose="020B0600070205080204" pitchFamily="34" charset="-128"/>
              <a:cs typeface="Arial" panose="020B0604020202020204" pitchFamily="34" charset="0"/>
            </a:endParaRPr>
          </a:p>
          <a:p>
            <a:r>
              <a:rPr lang="en-US" altLang="en-US">
                <a:latin typeface="Arial" panose="020B0604020202020204" pitchFamily="34" charset="0"/>
                <a:ea typeface="ＭＳ Ｐゴシック" panose="020B0600070205080204" pitchFamily="34" charset="-128"/>
                <a:cs typeface="Arial" panose="020B0604020202020204" pitchFamily="34" charset="0"/>
              </a:rPr>
              <a:t>DNA Quantity:</a:t>
            </a:r>
          </a:p>
          <a:p>
            <a:r>
              <a:rPr lang="en-US" altLang="en-US">
                <a:latin typeface="Arial" panose="020B0604020202020204" pitchFamily="34" charset="0"/>
                <a:ea typeface="ＭＳ Ｐゴシック" panose="020B0600070205080204" pitchFamily="34" charset="-128"/>
                <a:cs typeface="Arial" panose="020B0604020202020204" pitchFamily="34" charset="0"/>
              </a:rPr>
              <a:t>	</a:t>
            </a:r>
            <a:r>
              <a:rPr lang="en-US" altLang="en-US" sz="2200">
                <a:latin typeface="Arial" panose="020B0604020202020204" pitchFamily="34" charset="0"/>
                <a:ea typeface="ＭＳ Ｐゴシック" panose="020B0600070205080204" pitchFamily="34" charset="-128"/>
                <a:cs typeface="Arial" panose="020B0604020202020204" pitchFamily="34" charset="0"/>
              </a:rPr>
              <a:t>- NanoDrop (with caveats)</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	- Qubit</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	- PicoGreen + 96 well plate reader</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If high mw and concentration, fragmentation is next</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If low mw and concentration, challenges and adjustments will be required!	</a:t>
            </a:r>
          </a:p>
        </p:txBody>
      </p:sp>
    </p:spTree>
  </p:cSld>
  <p:clrMapOvr>
    <a:masterClrMapping/>
  </p:clrMapOvr>
  <p:transition spd="slow" advTm="203429"/>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46D24-6F4A-BF4D-9866-D4FACEA0D76C}"/>
              </a:ext>
            </a:extLst>
          </p:cNvPr>
          <p:cNvSpPr>
            <a:spLocks noGrp="1"/>
          </p:cNvSpPr>
          <p:nvPr>
            <p:ph type="title"/>
          </p:nvPr>
        </p:nvSpPr>
        <p:spPr>
          <a:xfrm>
            <a:off x="609600" y="61913"/>
            <a:ext cx="10972800" cy="1143000"/>
          </a:xfrm>
        </p:spPr>
        <p:txBody>
          <a:bodyPr/>
          <a:lstStyle/>
          <a:p>
            <a:pPr>
              <a:defRPr/>
            </a:pPr>
            <a:r>
              <a:rPr lang="en-US" sz="3200" dirty="0">
                <a:latin typeface="Arial" panose="020B0604020202020204" pitchFamily="34" charset="0"/>
                <a:cs typeface="Arial" panose="020B0604020202020204" pitchFamily="34" charset="0"/>
              </a:rPr>
              <a:t>Fragmenting High MW Genomic DNA</a:t>
            </a:r>
          </a:p>
        </p:txBody>
      </p:sp>
      <p:sp>
        <p:nvSpPr>
          <p:cNvPr id="72706" name="Content Placeholder 2">
            <a:extLst>
              <a:ext uri="{FF2B5EF4-FFF2-40B4-BE49-F238E27FC236}">
                <a16:creationId xmlns:a16="http://schemas.microsoft.com/office/drawing/2014/main" id="{5026D4A8-092A-1F49-B2E0-AA40E785E5C4}"/>
              </a:ext>
            </a:extLst>
          </p:cNvPr>
          <p:cNvSpPr>
            <a:spLocks noGrp="1"/>
          </p:cNvSpPr>
          <p:nvPr>
            <p:ph idx="1"/>
          </p:nvPr>
        </p:nvSpPr>
        <p:spPr>
          <a:xfrm>
            <a:off x="1676400" y="1371600"/>
            <a:ext cx="8631238" cy="4854575"/>
          </a:xfrm>
        </p:spPr>
        <p:txBody>
          <a:bodyPr/>
          <a:lstStyle/>
          <a:p>
            <a:r>
              <a:rPr lang="en-US" altLang="en-US" sz="2200">
                <a:latin typeface="Arial" panose="020B0604020202020204" pitchFamily="34" charset="0"/>
                <a:ea typeface="ＭＳ Ｐゴシック" panose="020B0600070205080204" pitchFamily="34" charset="-128"/>
                <a:cs typeface="Arial" panose="020B0604020202020204" pitchFamily="34" charset="0"/>
              </a:rPr>
              <a:t>Mechanical methods:</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	- syringe/needle high pressure shearing device</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	- HydroShear device</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	- Covaris ultrasonicator or G-tube device</a:t>
            </a:r>
          </a:p>
          <a:p>
            <a:endParaRPr lang="en-US" altLang="en-US" sz="2200">
              <a:latin typeface="Arial" panose="020B0604020202020204" pitchFamily="34" charset="0"/>
              <a:ea typeface="ＭＳ Ｐゴシック" panose="020B0600070205080204" pitchFamily="34" charset="-128"/>
              <a:cs typeface="Arial" panose="020B0604020202020204" pitchFamily="34" charset="0"/>
            </a:endParaRPr>
          </a:p>
          <a:p>
            <a:r>
              <a:rPr lang="en-US" altLang="en-US" sz="2200">
                <a:latin typeface="Arial" panose="020B0604020202020204" pitchFamily="34" charset="0"/>
                <a:ea typeface="ＭＳ Ｐゴシック" panose="020B0600070205080204" pitchFamily="34" charset="-128"/>
                <a:cs typeface="Arial" panose="020B0604020202020204" pitchFamily="34" charset="0"/>
              </a:rPr>
              <a:t>Enzymatic methods:</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	- restriction enzyme(s) cleavage</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	- Zinc treatment</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	- proprietary nuclease cocktail / “fragmentase”</a:t>
            </a:r>
          </a:p>
          <a:p>
            <a:endParaRPr lang="en-US" altLang="en-US" sz="2200">
              <a:latin typeface="Arial" panose="020B0604020202020204" pitchFamily="34" charset="0"/>
              <a:ea typeface="ＭＳ Ｐゴシック" panose="020B0600070205080204" pitchFamily="34" charset="-128"/>
              <a:cs typeface="Arial" panose="020B0604020202020204" pitchFamily="34" charset="0"/>
            </a:endParaRPr>
          </a:p>
          <a:p>
            <a:r>
              <a:rPr lang="en-US" altLang="en-US" sz="2200">
                <a:latin typeface="Arial" panose="020B0604020202020204" pitchFamily="34" charset="0"/>
                <a:ea typeface="ＭＳ Ｐゴシック" panose="020B0600070205080204" pitchFamily="34" charset="-128"/>
                <a:cs typeface="Arial" panose="020B0604020202020204" pitchFamily="34" charset="0"/>
              </a:rPr>
              <a:t>Initially, evaluate one or more post-shearing samples on gel for size range optimization </a:t>
            </a:r>
          </a:p>
        </p:txBody>
      </p:sp>
    </p:spTree>
  </p:cSld>
  <p:clrMapOvr>
    <a:masterClrMapping/>
  </p:clrMapOvr>
  <p:transition spd="slow" advTm="176127"/>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3435-F138-3F4A-8C56-0618C31C368F}"/>
              </a:ext>
            </a:extLst>
          </p:cNvPr>
          <p:cNvSpPr>
            <a:spLocks noGrp="1"/>
          </p:cNvSpPr>
          <p:nvPr>
            <p:ph type="title"/>
          </p:nvPr>
        </p:nvSpPr>
        <p:spPr>
          <a:xfrm>
            <a:off x="990600" y="0"/>
            <a:ext cx="10058400" cy="1143000"/>
          </a:xfrm>
        </p:spPr>
        <p:txBody>
          <a:bodyPr/>
          <a:lstStyle/>
          <a:p>
            <a:pPr>
              <a:defRPr/>
            </a:pPr>
            <a:r>
              <a:rPr lang="en-US" dirty="0">
                <a:latin typeface="Arial" panose="020B0604020202020204" pitchFamily="34" charset="0"/>
                <a:cs typeface="Arial" panose="020B0604020202020204" pitchFamily="34" charset="0"/>
              </a:rPr>
              <a:t>Transposon-based Library Construction</a:t>
            </a:r>
          </a:p>
        </p:txBody>
      </p:sp>
      <p:pic>
        <p:nvPicPr>
          <p:cNvPr id="74754" name="Content Placeholder 4">
            <a:extLst>
              <a:ext uri="{FF2B5EF4-FFF2-40B4-BE49-F238E27FC236}">
                <a16:creationId xmlns:a16="http://schemas.microsoft.com/office/drawing/2014/main" id="{EFB2C397-2047-6F45-AB56-639C05C4A8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924175" y="1014413"/>
            <a:ext cx="6288088" cy="4854575"/>
          </a:xfr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a:extLst>
              <a:ext uri="{FF2B5EF4-FFF2-40B4-BE49-F238E27FC236}">
                <a16:creationId xmlns:a16="http://schemas.microsoft.com/office/drawing/2014/main" id="{1CFF8B6B-EB35-A249-BE53-2F6EFE2B6B58}"/>
              </a:ext>
            </a:extLst>
          </p:cNvPr>
          <p:cNvSpPr>
            <a:spLocks noGrp="1"/>
          </p:cNvSpPr>
          <p:nvPr>
            <p:ph type="title"/>
          </p:nvPr>
        </p:nvSpPr>
        <p:spPr>
          <a:xfrm>
            <a:off x="990600" y="-152400"/>
            <a:ext cx="10134600" cy="1143000"/>
          </a:xfrm>
        </p:spPr>
        <p:txBody>
          <a:bodyPr/>
          <a:lstStyle/>
          <a:p>
            <a:pPr algn="ctr" eaLnBrk="1" fontAlgn="auto" hangingPunct="1">
              <a:spcAft>
                <a:spcPts val="0"/>
              </a:spcAft>
              <a:defRPr/>
            </a:pPr>
            <a:r>
              <a:rPr lang="en-US" sz="3200" dirty="0">
                <a:latin typeface="Arial" panose="020B0604020202020204" pitchFamily="34" charset="0"/>
                <a:cs typeface="Arial" panose="020B0604020202020204" pitchFamily="34" charset="0"/>
              </a:rPr>
              <a:t>Adapter Ligation-based Library Construction</a:t>
            </a:r>
          </a:p>
        </p:txBody>
      </p:sp>
      <p:sp>
        <p:nvSpPr>
          <p:cNvPr id="5" name="Rectangle 4">
            <a:extLst>
              <a:ext uri="{FF2B5EF4-FFF2-40B4-BE49-F238E27FC236}">
                <a16:creationId xmlns:a16="http://schemas.microsoft.com/office/drawing/2014/main" id="{70092DEA-7BEA-C147-B5BE-341D26832A99}"/>
              </a:ext>
            </a:extLst>
          </p:cNvPr>
          <p:cNvSpPr/>
          <p:nvPr/>
        </p:nvSpPr>
        <p:spPr>
          <a:xfrm>
            <a:off x="2286000" y="1066800"/>
            <a:ext cx="228600"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3731" name="TextBox 5">
            <a:extLst>
              <a:ext uri="{FF2B5EF4-FFF2-40B4-BE49-F238E27FC236}">
                <a16:creationId xmlns:a16="http://schemas.microsoft.com/office/drawing/2014/main" id="{030776D6-0826-354C-BA94-B4D657CC79FA}"/>
              </a:ext>
            </a:extLst>
          </p:cNvPr>
          <p:cNvSpPr txBox="1">
            <a:spLocks noChangeArrowheads="1"/>
          </p:cNvSpPr>
          <p:nvPr/>
        </p:nvSpPr>
        <p:spPr bwMode="auto">
          <a:xfrm>
            <a:off x="2438400" y="4735513"/>
            <a:ext cx="7924800" cy="203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lnSpc>
                <a:spcPct val="80000"/>
              </a:lnSpc>
              <a:spcBef>
                <a:spcPct val="0"/>
              </a:spcBef>
              <a:spcAft>
                <a:spcPts val="1200"/>
              </a:spcAft>
              <a:buClr>
                <a:srgbClr val="558ED5"/>
              </a:buClr>
              <a:buFontTx/>
              <a:buChar char="•"/>
            </a:pPr>
            <a:r>
              <a:rPr lang="en-US" altLang="en-US" sz="1800">
                <a:latin typeface="Arial" panose="020B0604020202020204" pitchFamily="34" charset="0"/>
                <a:cs typeface="Arial" panose="020B0604020202020204" pitchFamily="34" charset="0"/>
              </a:rPr>
              <a:t> Shear or enzymatically treat high molecular weight DNA to fragment, OR  	derive DNA fragments from other preparatory methods</a:t>
            </a:r>
          </a:p>
          <a:p>
            <a:pPr>
              <a:lnSpc>
                <a:spcPct val="80000"/>
              </a:lnSpc>
              <a:spcBef>
                <a:spcPct val="0"/>
              </a:spcBef>
              <a:spcAft>
                <a:spcPts val="1200"/>
              </a:spcAft>
              <a:buClr>
                <a:srgbClr val="558ED5"/>
              </a:buClr>
              <a:buFontTx/>
              <a:buChar char="•"/>
            </a:pPr>
            <a:r>
              <a:rPr lang="en-US" altLang="en-US" sz="1800">
                <a:latin typeface="Arial" panose="020B0604020202020204" pitchFamily="34" charset="0"/>
                <a:cs typeface="Arial" panose="020B0604020202020204" pitchFamily="34" charset="0"/>
              </a:rPr>
              <a:t> Enzymatic treatments to blunt ends</a:t>
            </a:r>
          </a:p>
          <a:p>
            <a:pPr>
              <a:lnSpc>
                <a:spcPct val="80000"/>
              </a:lnSpc>
              <a:spcBef>
                <a:spcPct val="0"/>
              </a:spcBef>
              <a:spcAft>
                <a:spcPts val="1200"/>
              </a:spcAft>
              <a:buClr>
                <a:srgbClr val="558ED5"/>
              </a:buClr>
              <a:buFontTx/>
              <a:buChar char="•"/>
            </a:pPr>
            <a:r>
              <a:rPr lang="en-US" altLang="en-US" sz="1800">
                <a:latin typeface="Arial" panose="020B0604020202020204" pitchFamily="34" charset="0"/>
                <a:cs typeface="Arial" panose="020B0604020202020204" pitchFamily="34" charset="0"/>
              </a:rPr>
              <a:t> Ligate synthetic DNA adapters (with indexes), PCR amplify</a:t>
            </a:r>
          </a:p>
          <a:p>
            <a:pPr>
              <a:lnSpc>
                <a:spcPct val="80000"/>
              </a:lnSpc>
              <a:spcBef>
                <a:spcPct val="0"/>
              </a:spcBef>
              <a:spcAft>
                <a:spcPts val="1200"/>
              </a:spcAft>
              <a:buClr>
                <a:srgbClr val="558ED5"/>
              </a:buClr>
              <a:buFontTx/>
              <a:buChar char="•"/>
            </a:pPr>
            <a:r>
              <a:rPr lang="en-US" altLang="en-US" sz="1800">
                <a:latin typeface="Arial" panose="020B0604020202020204" pitchFamily="34" charset="0"/>
                <a:cs typeface="Arial" panose="020B0604020202020204" pitchFamily="34" charset="0"/>
              </a:rPr>
              <a:t> Quantitate library</a:t>
            </a:r>
          </a:p>
          <a:p>
            <a:pPr>
              <a:lnSpc>
                <a:spcPct val="80000"/>
              </a:lnSpc>
              <a:spcBef>
                <a:spcPct val="0"/>
              </a:spcBef>
              <a:spcAft>
                <a:spcPts val="1200"/>
              </a:spcAft>
              <a:buClr>
                <a:srgbClr val="558ED5"/>
              </a:buClr>
              <a:buFontTx/>
              <a:buChar char="•"/>
            </a:pPr>
            <a:r>
              <a:rPr lang="en-US" altLang="en-US" sz="1800">
                <a:latin typeface="Arial" panose="020B0604020202020204" pitchFamily="34" charset="0"/>
                <a:cs typeface="Arial" panose="020B0604020202020204" pitchFamily="34" charset="0"/>
              </a:rPr>
              <a:t> Proceed to WGS, or isolate exome or specific panel by hybrid capture</a:t>
            </a:r>
          </a:p>
        </p:txBody>
      </p:sp>
      <p:pic>
        <p:nvPicPr>
          <p:cNvPr id="73732" name="Picture 23">
            <a:extLst>
              <a:ext uri="{FF2B5EF4-FFF2-40B4-BE49-F238E27FC236}">
                <a16:creationId xmlns:a16="http://schemas.microsoft.com/office/drawing/2014/main" id="{98472430-943A-FA4F-8352-DC89A73D4534}"/>
              </a:ext>
            </a:extLst>
          </p:cNvPr>
          <p:cNvPicPr>
            <a:picLocks noChangeAspect="1"/>
          </p:cNvPicPr>
          <p:nvPr/>
        </p:nvPicPr>
        <p:blipFill>
          <a:blip r:embed="rId2">
            <a:extLst>
              <a:ext uri="{28A0092B-C50C-407E-A947-70E740481C1C}">
                <a14:useLocalDpi xmlns:a14="http://schemas.microsoft.com/office/drawing/2010/main" val="0"/>
              </a:ext>
            </a:extLst>
          </a:blip>
          <a:srcRect b="12482"/>
          <a:stretch>
            <a:fillRect/>
          </a:stretch>
        </p:blipFill>
        <p:spPr bwMode="auto">
          <a:xfrm>
            <a:off x="2895600" y="838200"/>
            <a:ext cx="649287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46388"/>
</p:sld>
</file>

<file path=ppt/tags/tag1.xml><?xml version="1.0" encoding="utf-8"?>
<p:tagLst xmlns:a="http://schemas.openxmlformats.org/drawingml/2006/main" xmlns:r="http://schemas.openxmlformats.org/officeDocument/2006/relationships" xmlns:p="http://schemas.openxmlformats.org/presentationml/2006/main">
  <p:tag name="TIMING" val="|18.8"/>
</p:tagLst>
</file>

<file path=ppt/tags/tag2.xml><?xml version="1.0" encoding="utf-8"?>
<p:tagLst xmlns:a="http://schemas.openxmlformats.org/drawingml/2006/main" xmlns:r="http://schemas.openxmlformats.org/officeDocument/2006/relationships" xmlns:p="http://schemas.openxmlformats.org/presentationml/2006/main">
  <p:tag name="TIMING" val="|4.2|26.7|39|51"/>
</p:tagLst>
</file>

<file path=ppt/tags/tag3.xml><?xml version="1.0" encoding="utf-8"?>
<p:tagLst xmlns:a="http://schemas.openxmlformats.org/drawingml/2006/main" xmlns:r="http://schemas.openxmlformats.org/officeDocument/2006/relationships" xmlns:p="http://schemas.openxmlformats.org/presentationml/2006/main">
  <p:tag name="TIMING" val="|53.6"/>
</p:tagLst>
</file>

<file path=ppt/tags/tag4.xml><?xml version="1.0" encoding="utf-8"?>
<p:tagLst xmlns:a="http://schemas.openxmlformats.org/drawingml/2006/main" xmlns:r="http://schemas.openxmlformats.org/officeDocument/2006/relationships" xmlns:p="http://schemas.openxmlformats.org/presentationml/2006/main">
  <p:tag name="TIMING" val="|9.2|64.2"/>
</p:tagLst>
</file>

<file path=ppt/tags/tag5.xml><?xml version="1.0" encoding="utf-8"?>
<p:tagLst xmlns:a="http://schemas.openxmlformats.org/drawingml/2006/main" xmlns:r="http://schemas.openxmlformats.org/officeDocument/2006/relationships" xmlns:p="http://schemas.openxmlformats.org/presentationml/2006/main">
  <p:tag name="TIMING" val="|43.2|0.7|96.6|0.7"/>
</p:tagLst>
</file>

<file path=ppt/tags/tag6.xml><?xml version="1.0" encoding="utf-8"?>
<p:tagLst xmlns:a="http://schemas.openxmlformats.org/drawingml/2006/main" xmlns:r="http://schemas.openxmlformats.org/officeDocument/2006/relationships" xmlns:p="http://schemas.openxmlformats.org/presentationml/2006/main">
  <p:tag name="TIMING" val="|83.7"/>
</p:tagLst>
</file>

<file path=ppt/tags/tag7.xml><?xml version="1.0" encoding="utf-8"?>
<p:tagLst xmlns:a="http://schemas.openxmlformats.org/drawingml/2006/main" xmlns:r="http://schemas.openxmlformats.org/officeDocument/2006/relationships" xmlns:p="http://schemas.openxmlformats.org/presentationml/2006/main">
  <p:tag name="TIMING" val="|63.3"/>
</p:tagLst>
</file>

<file path=ppt/tags/tag8.xml><?xml version="1.0" encoding="utf-8"?>
<p:tagLst xmlns:a="http://schemas.openxmlformats.org/drawingml/2006/main" xmlns:r="http://schemas.openxmlformats.org/officeDocument/2006/relationships" xmlns:p="http://schemas.openxmlformats.org/presentationml/2006/main">
  <p:tag name="TIMING" val="|25.7"/>
</p:tagLst>
</file>

<file path=ppt/tags/tag9.xml><?xml version="1.0" encoding="utf-8"?>
<p:tagLst xmlns:a="http://schemas.openxmlformats.org/drawingml/2006/main" xmlns:r="http://schemas.openxmlformats.org/officeDocument/2006/relationships" xmlns:p="http://schemas.openxmlformats.org/presentationml/2006/main">
  <p:tag name="TIMING" val="|16.7|5.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owerpoint_Template">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TGI.potx</Template>
  <TotalTime>63293</TotalTime>
  <Words>1576</Words>
  <Application>Microsoft Macintosh PowerPoint</Application>
  <PresentationFormat>Widescreen</PresentationFormat>
  <Paragraphs>193</Paragraphs>
  <Slides>47</Slides>
  <Notes>3</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47</vt:i4>
      </vt:variant>
    </vt:vector>
  </HeadingPairs>
  <TitlesOfParts>
    <vt:vector size="64" baseType="lpstr">
      <vt:lpstr>Bookman Old Style</vt:lpstr>
      <vt:lpstr>ＭＳ Ｐゴシック</vt:lpstr>
      <vt:lpstr>Arial</vt:lpstr>
      <vt:lpstr>Calibri</vt:lpstr>
      <vt:lpstr>Times New Roman</vt:lpstr>
      <vt:lpstr>Calibri Light</vt:lpstr>
      <vt:lpstr>Courier New</vt:lpstr>
      <vt:lpstr>Geneva</vt:lpstr>
      <vt:lpstr>Trebuchet MS</vt:lpstr>
      <vt:lpstr>Adobe Garamond Pro</vt:lpstr>
      <vt:lpstr>Calbri</vt:lpstr>
      <vt:lpstr>Office Theme</vt:lpstr>
      <vt:lpstr>1_Office Theme</vt:lpstr>
      <vt:lpstr>Powerpoint_Template</vt:lpstr>
      <vt:lpstr>3_Office Theme</vt:lpstr>
      <vt:lpstr>4_Office Theme</vt:lpstr>
      <vt:lpstr>5_Office Theme</vt:lpstr>
      <vt:lpstr>Overview of Next Generation Short Read Sequencing Technologies </vt:lpstr>
      <vt:lpstr>Next Generation Sequencing Basics</vt:lpstr>
      <vt:lpstr>NGS has transformed biomedical inquiry</vt:lpstr>
      <vt:lpstr>Next Generation Sequencing: the basics</vt:lpstr>
      <vt:lpstr>Input DNA for NGS Libraries</vt:lpstr>
      <vt:lpstr>Evaluating Input DNA Quality and Quantity</vt:lpstr>
      <vt:lpstr>Fragmenting High MW Genomic DNA</vt:lpstr>
      <vt:lpstr>Transposon-based Library Construction</vt:lpstr>
      <vt:lpstr>Adapter Ligation-based Library Construction</vt:lpstr>
      <vt:lpstr>PCR-related Problems in NGS </vt:lpstr>
      <vt:lpstr>NGS Library Multiplexing and Molecular Barcoding</vt:lpstr>
      <vt:lpstr>Unique Molecular Identifiers: UMI Barcoding</vt:lpstr>
      <vt:lpstr>Dual Functionality of UMIs</vt:lpstr>
      <vt:lpstr>Illumina Sequencing Basics</vt:lpstr>
      <vt:lpstr>Cluster Amplification on FlowCell</vt:lpstr>
      <vt:lpstr>Sequencing Chemistry for SBS</vt:lpstr>
      <vt:lpstr>Sequencing by Synthesis</vt:lpstr>
      <vt:lpstr>Patterned Flow Cell</vt:lpstr>
      <vt:lpstr>Four-, Two- and One-Color Chemistry</vt:lpstr>
      <vt:lpstr>Illumina Platforms</vt:lpstr>
      <vt:lpstr>Ion Torrent Sequencing Technology</vt:lpstr>
      <vt:lpstr>pH Sensing of Base Incorporation</vt:lpstr>
      <vt:lpstr>Platforms</vt:lpstr>
      <vt:lpstr>Sub-setting the Genome for NGS-based Assays</vt:lpstr>
      <vt:lpstr>Direct Genomic Selection</vt:lpstr>
      <vt:lpstr>Solution-Phase Hybrid Capture</vt:lpstr>
      <vt:lpstr>Hybrid Capture Terminology</vt:lpstr>
      <vt:lpstr>Coverage Definitions for Hybrid Capture</vt:lpstr>
      <vt:lpstr>Evaluating Coverage Post-Alignment and De-dup</vt:lpstr>
      <vt:lpstr>Evaluating Probe Coverage Breadth at Fixed Depth</vt:lpstr>
      <vt:lpstr>Probe Coverage and Outlier Analysis</vt:lpstr>
      <vt:lpstr>Hybrid Probe Placement Matters: Missed Splice Site Mutation</vt:lpstr>
      <vt:lpstr>Data visualization</vt:lpstr>
      <vt:lpstr>Integrated Genomics Viewer (IGV)</vt:lpstr>
      <vt:lpstr>IGV Visualization of Tumor vs. Normal : Somatic SNV</vt:lpstr>
      <vt:lpstr>IGV: Somatic Insertion/Deletion </vt:lpstr>
      <vt:lpstr>Copy Number Alterations Genome-wide</vt:lpstr>
      <vt:lpstr>Copy Number Alterations: Arm-level and Focal</vt:lpstr>
      <vt:lpstr>RNAseq</vt:lpstr>
      <vt:lpstr>RNAseq: Why</vt:lpstr>
      <vt:lpstr>RNAseq “Gotchas”</vt:lpstr>
      <vt:lpstr>QC of RNA is Essential</vt:lpstr>
      <vt:lpstr>RNAseq Overview</vt:lpstr>
      <vt:lpstr>rRNA Depletion using RiboZero Reagent</vt:lpstr>
      <vt:lpstr>NEBNext Ultra II Directional</vt:lpstr>
      <vt:lpstr>RNA “stranded” Sequencing</vt:lpstr>
      <vt:lpstr>Conclusions</vt:lpstr>
    </vt:vector>
  </TitlesOfParts>
  <Company>GSC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in the sequencing reaction?</dc:title>
  <dc:creator>Elaine Mardis</dc:creator>
  <cp:lastModifiedBy>Mardis, Elaine</cp:lastModifiedBy>
  <cp:revision>471</cp:revision>
  <cp:lastPrinted>2017-07-17T13:06:44Z</cp:lastPrinted>
  <dcterms:created xsi:type="dcterms:W3CDTF">2014-08-19T22:47:49Z</dcterms:created>
  <dcterms:modified xsi:type="dcterms:W3CDTF">2022-11-06T22:11:19Z</dcterms:modified>
</cp:coreProperties>
</file>